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6"/>
  </p:notesMasterIdLst>
  <p:sldIdLst>
    <p:sldId id="259" r:id="rId2"/>
    <p:sldId id="260" r:id="rId3"/>
    <p:sldId id="261" r:id="rId4"/>
    <p:sldId id="269" r:id="rId5"/>
    <p:sldId id="265" r:id="rId6"/>
    <p:sldId id="268" r:id="rId7"/>
    <p:sldId id="275" r:id="rId8"/>
    <p:sldId id="276" r:id="rId9"/>
    <p:sldId id="288" r:id="rId10"/>
    <p:sldId id="289" r:id="rId11"/>
    <p:sldId id="290" r:id="rId12"/>
    <p:sldId id="292" r:id="rId13"/>
    <p:sldId id="304" r:id="rId14"/>
    <p:sldId id="291" r:id="rId15"/>
    <p:sldId id="293" r:id="rId16"/>
    <p:sldId id="295" r:id="rId17"/>
    <p:sldId id="296" r:id="rId18"/>
    <p:sldId id="313" r:id="rId19"/>
    <p:sldId id="297" r:id="rId20"/>
    <p:sldId id="298" r:id="rId21"/>
    <p:sldId id="302" r:id="rId22"/>
    <p:sldId id="301" r:id="rId23"/>
    <p:sldId id="300" r:id="rId24"/>
    <p:sldId id="306" r:id="rId25"/>
    <p:sldId id="305" r:id="rId26"/>
    <p:sldId id="303" r:id="rId27"/>
    <p:sldId id="307" r:id="rId28"/>
    <p:sldId id="310" r:id="rId29"/>
    <p:sldId id="294" r:id="rId30"/>
    <p:sldId id="308" r:id="rId31"/>
    <p:sldId id="311" r:id="rId32"/>
    <p:sldId id="312" r:id="rId33"/>
    <p:sldId id="309" r:id="rId34"/>
    <p:sldId id="314" r:id="rId35"/>
    <p:sldId id="277" r:id="rId36"/>
    <p:sldId id="278" r:id="rId37"/>
    <p:sldId id="279" r:id="rId38"/>
    <p:sldId id="281" r:id="rId39"/>
    <p:sldId id="282" r:id="rId40"/>
    <p:sldId id="283" r:id="rId41"/>
    <p:sldId id="284" r:id="rId42"/>
    <p:sldId id="287" r:id="rId43"/>
    <p:sldId id="285" r:id="rId44"/>
    <p:sldId id="286" r:id="rId45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E6E6"/>
    <a:srgbClr val="000000"/>
    <a:srgbClr val="CC0000"/>
    <a:srgbClr val="FF3131"/>
    <a:srgbClr val="3B3838"/>
    <a:srgbClr val="181717"/>
    <a:srgbClr val="15210D"/>
    <a:srgbClr val="233616"/>
    <a:srgbClr val="1F4E79"/>
    <a:srgbClr val="5B9B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6404" autoAdjust="0"/>
  </p:normalViewPr>
  <p:slideViewPr>
    <p:cSldViewPr snapToGrid="0">
      <p:cViewPr varScale="1">
        <p:scale>
          <a:sx n="111" d="100"/>
          <a:sy n="111" d="100"/>
        </p:scale>
        <p:origin x="33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838464-0AC6-4522-8097-CE7D57522838}" type="datetimeFigureOut">
              <a:rPr lang="zh-TW" altLang="en-US" smtClean="0"/>
              <a:t>2017/7/15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784E03-215B-4E36-9578-A222CF7DE23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286363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2017/7/15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02802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2017/7/15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802056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2017/7/15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647879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2017/7/15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423019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2852738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4"/>
            <a:ext cx="10515600" cy="1500188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2017/7/15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554395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2017/7/15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601596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91" y="1681162"/>
            <a:ext cx="5157787" cy="82391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91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2"/>
            <a:ext cx="5183188" cy="82391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2017/7/15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74907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2017/7/15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278436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2017/7/15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390619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92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92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2017/7/15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884050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92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92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2017/7/15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3413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54003D-D8DE-451D-A915-8FDA4F31C6F1}" type="datetimeFigureOut">
              <a:rPr lang="zh-TW" altLang="en-US" smtClean="0"/>
              <a:t>2017/7/15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97513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7.png"/><Relationship Id="rId3" Type="http://schemas.openxmlformats.org/officeDocument/2006/relationships/image" Target="../media/image52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7.png"/><Relationship Id="rId10" Type="http://schemas.openxmlformats.org/officeDocument/2006/relationships/image" Target="../media/image23.png"/><Relationship Id="rId4" Type="http://schemas.openxmlformats.org/officeDocument/2006/relationships/image" Target="../media/image53.png"/><Relationship Id="rId9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61.png"/><Relationship Id="rId7" Type="http://schemas.microsoft.com/office/2007/relationships/hdphoto" Target="../media/hdphoto2.wdp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10" Type="http://schemas.openxmlformats.org/officeDocument/2006/relationships/image" Target="../media/image65.png"/><Relationship Id="rId4" Type="http://schemas.microsoft.com/office/2007/relationships/hdphoto" Target="../media/hdphoto1.wdp"/><Relationship Id="rId9" Type="http://schemas.microsoft.com/office/2007/relationships/hdphoto" Target="../media/hdphoto3.wdp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9.png"/><Relationship Id="rId4" Type="http://schemas.microsoft.com/office/2007/relationships/hdphoto" Target="../media/hdphoto4.wdp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2.png"/><Relationship Id="rId4" Type="http://schemas.microsoft.com/office/2007/relationships/hdphoto" Target="../media/hdphoto5.wdp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4" Type="http://schemas.microsoft.com/office/2007/relationships/hdphoto" Target="../media/hdphoto6.wdp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9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群組 10"/>
          <p:cNvGrpSpPr/>
          <p:nvPr/>
        </p:nvGrpSpPr>
        <p:grpSpPr>
          <a:xfrm>
            <a:off x="2565453" y="2962994"/>
            <a:ext cx="7094044" cy="833163"/>
            <a:chOff x="966696" y="2170376"/>
            <a:chExt cx="7094044" cy="948495"/>
          </a:xfrm>
        </p:grpSpPr>
        <p:sp>
          <p:nvSpPr>
            <p:cNvPr id="12" name="圓角矩形 11"/>
            <p:cNvSpPr/>
            <p:nvPr/>
          </p:nvSpPr>
          <p:spPr>
            <a:xfrm>
              <a:off x="1917370" y="2234837"/>
              <a:ext cx="1318946" cy="687004"/>
            </a:xfrm>
            <a:prstGeom prst="roundRect">
              <a:avLst/>
            </a:prstGeom>
            <a:solidFill>
              <a:schemeClr val="bg2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任務</a:t>
              </a:r>
            </a:p>
          </p:txBody>
        </p:sp>
        <p:sp>
          <p:nvSpPr>
            <p:cNvPr id="13" name="圓角矩形 12"/>
            <p:cNvSpPr/>
            <p:nvPr/>
          </p:nvSpPr>
          <p:spPr>
            <a:xfrm>
              <a:off x="4329582" y="2234837"/>
              <a:ext cx="1318946" cy="687004"/>
            </a:xfrm>
            <a:prstGeom prst="roundRect">
              <a:avLst/>
            </a:prstGeom>
            <a:solidFill>
              <a:schemeClr val="bg2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空間</a:t>
              </a:r>
            </a:p>
          </p:txBody>
        </p:sp>
        <p:sp>
          <p:nvSpPr>
            <p:cNvPr id="14" name="向右箭號 13"/>
            <p:cNvSpPr/>
            <p:nvPr/>
          </p:nvSpPr>
          <p:spPr>
            <a:xfrm>
              <a:off x="3121956" y="2179722"/>
              <a:ext cx="1302661" cy="815926"/>
            </a:xfrm>
            <a:prstGeom prst="rightArrow">
              <a:avLst/>
            </a:prstGeom>
            <a:solidFill>
              <a:srgbClr val="212121"/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kern="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映射</a:t>
              </a:r>
            </a:p>
          </p:txBody>
        </p:sp>
        <p:grpSp>
          <p:nvGrpSpPr>
            <p:cNvPr id="15" name="群組 14"/>
            <p:cNvGrpSpPr/>
            <p:nvPr/>
          </p:nvGrpSpPr>
          <p:grpSpPr>
            <a:xfrm>
              <a:off x="966696" y="2170376"/>
              <a:ext cx="983244" cy="948495"/>
              <a:chOff x="1348192" y="2702154"/>
              <a:chExt cx="983244" cy="948495"/>
            </a:xfrm>
          </p:grpSpPr>
          <p:sp>
            <p:nvSpPr>
              <p:cNvPr id="18" name="向右箭號 11"/>
              <p:cNvSpPr/>
              <p:nvPr/>
            </p:nvSpPr>
            <p:spPr>
              <a:xfrm>
                <a:off x="1348192" y="2702154"/>
                <a:ext cx="983244" cy="948495"/>
              </a:xfrm>
              <a:custGeom>
                <a:avLst/>
                <a:gdLst>
                  <a:gd name="connsiteX0" fmla="*/ 0 w 1012767"/>
                  <a:gd name="connsiteY0" fmla="*/ 203982 h 815926"/>
                  <a:gd name="connsiteX1" fmla="*/ 604804 w 1012767"/>
                  <a:gd name="connsiteY1" fmla="*/ 203982 h 815926"/>
                  <a:gd name="connsiteX2" fmla="*/ 604804 w 1012767"/>
                  <a:gd name="connsiteY2" fmla="*/ 0 h 815926"/>
                  <a:gd name="connsiteX3" fmla="*/ 1012767 w 1012767"/>
                  <a:gd name="connsiteY3" fmla="*/ 407963 h 815926"/>
                  <a:gd name="connsiteX4" fmla="*/ 604804 w 1012767"/>
                  <a:gd name="connsiteY4" fmla="*/ 815926 h 815926"/>
                  <a:gd name="connsiteX5" fmla="*/ 604804 w 1012767"/>
                  <a:gd name="connsiteY5" fmla="*/ 611945 h 815926"/>
                  <a:gd name="connsiteX6" fmla="*/ 0 w 1012767"/>
                  <a:gd name="connsiteY6" fmla="*/ 611945 h 815926"/>
                  <a:gd name="connsiteX7" fmla="*/ 0 w 1012767"/>
                  <a:gd name="connsiteY7" fmla="*/ 203982 h 815926"/>
                  <a:gd name="connsiteX0" fmla="*/ 82550 w 1012767"/>
                  <a:gd name="connsiteY0" fmla="*/ 280182 h 815926"/>
                  <a:gd name="connsiteX1" fmla="*/ 604804 w 1012767"/>
                  <a:gd name="connsiteY1" fmla="*/ 203982 h 815926"/>
                  <a:gd name="connsiteX2" fmla="*/ 604804 w 1012767"/>
                  <a:gd name="connsiteY2" fmla="*/ 0 h 815926"/>
                  <a:gd name="connsiteX3" fmla="*/ 1012767 w 1012767"/>
                  <a:gd name="connsiteY3" fmla="*/ 407963 h 815926"/>
                  <a:gd name="connsiteX4" fmla="*/ 604804 w 1012767"/>
                  <a:gd name="connsiteY4" fmla="*/ 815926 h 815926"/>
                  <a:gd name="connsiteX5" fmla="*/ 604804 w 1012767"/>
                  <a:gd name="connsiteY5" fmla="*/ 611945 h 815926"/>
                  <a:gd name="connsiteX6" fmla="*/ 0 w 1012767"/>
                  <a:gd name="connsiteY6" fmla="*/ 611945 h 815926"/>
                  <a:gd name="connsiteX7" fmla="*/ 82550 w 1012767"/>
                  <a:gd name="connsiteY7" fmla="*/ 280182 h 815926"/>
                  <a:gd name="connsiteX0" fmla="*/ 279400 w 1209617"/>
                  <a:gd name="connsiteY0" fmla="*/ 280182 h 986595"/>
                  <a:gd name="connsiteX1" fmla="*/ 801654 w 1209617"/>
                  <a:gd name="connsiteY1" fmla="*/ 203982 h 986595"/>
                  <a:gd name="connsiteX2" fmla="*/ 801654 w 1209617"/>
                  <a:gd name="connsiteY2" fmla="*/ 0 h 986595"/>
                  <a:gd name="connsiteX3" fmla="*/ 1209617 w 1209617"/>
                  <a:gd name="connsiteY3" fmla="*/ 407963 h 986595"/>
                  <a:gd name="connsiteX4" fmla="*/ 801654 w 1209617"/>
                  <a:gd name="connsiteY4" fmla="*/ 815926 h 986595"/>
                  <a:gd name="connsiteX5" fmla="*/ 801654 w 1209617"/>
                  <a:gd name="connsiteY5" fmla="*/ 611945 h 986595"/>
                  <a:gd name="connsiteX6" fmla="*/ 0 w 1209617"/>
                  <a:gd name="connsiteY6" fmla="*/ 986595 h 986595"/>
                  <a:gd name="connsiteX7" fmla="*/ 279400 w 1209617"/>
                  <a:gd name="connsiteY7" fmla="*/ 280182 h 986595"/>
                  <a:gd name="connsiteX0" fmla="*/ 279400 w 1209617"/>
                  <a:gd name="connsiteY0" fmla="*/ 280182 h 986595"/>
                  <a:gd name="connsiteX1" fmla="*/ 801654 w 1209617"/>
                  <a:gd name="connsiteY1" fmla="*/ 203982 h 986595"/>
                  <a:gd name="connsiteX2" fmla="*/ 801654 w 1209617"/>
                  <a:gd name="connsiteY2" fmla="*/ 0 h 986595"/>
                  <a:gd name="connsiteX3" fmla="*/ 1209617 w 1209617"/>
                  <a:gd name="connsiteY3" fmla="*/ 407963 h 986595"/>
                  <a:gd name="connsiteX4" fmla="*/ 801654 w 1209617"/>
                  <a:gd name="connsiteY4" fmla="*/ 815926 h 986595"/>
                  <a:gd name="connsiteX5" fmla="*/ 801654 w 1209617"/>
                  <a:gd name="connsiteY5" fmla="*/ 611945 h 986595"/>
                  <a:gd name="connsiteX6" fmla="*/ 0 w 1209617"/>
                  <a:gd name="connsiteY6" fmla="*/ 986595 h 986595"/>
                  <a:gd name="connsiteX7" fmla="*/ 279400 w 1209617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330827 w 1210244"/>
                  <a:gd name="connsiteY0" fmla="*/ 311932 h 986595"/>
                  <a:gd name="connsiteX1" fmla="*/ 802281 w 1210244"/>
                  <a:gd name="connsiteY1" fmla="*/ 203982 h 986595"/>
                  <a:gd name="connsiteX2" fmla="*/ 802281 w 1210244"/>
                  <a:gd name="connsiteY2" fmla="*/ 0 h 986595"/>
                  <a:gd name="connsiteX3" fmla="*/ 1210244 w 1210244"/>
                  <a:gd name="connsiteY3" fmla="*/ 407963 h 986595"/>
                  <a:gd name="connsiteX4" fmla="*/ 802281 w 1210244"/>
                  <a:gd name="connsiteY4" fmla="*/ 815926 h 986595"/>
                  <a:gd name="connsiteX5" fmla="*/ 802281 w 1210244"/>
                  <a:gd name="connsiteY5" fmla="*/ 611945 h 986595"/>
                  <a:gd name="connsiteX6" fmla="*/ 627 w 1210244"/>
                  <a:gd name="connsiteY6" fmla="*/ 986595 h 986595"/>
                  <a:gd name="connsiteX7" fmla="*/ 330827 w 1210244"/>
                  <a:gd name="connsiteY7" fmla="*/ 311932 h 986595"/>
                  <a:gd name="connsiteX0" fmla="*/ 330911 w 1210328"/>
                  <a:gd name="connsiteY0" fmla="*/ 311932 h 986595"/>
                  <a:gd name="connsiteX1" fmla="*/ 802365 w 1210328"/>
                  <a:gd name="connsiteY1" fmla="*/ 203982 h 986595"/>
                  <a:gd name="connsiteX2" fmla="*/ 802365 w 1210328"/>
                  <a:gd name="connsiteY2" fmla="*/ 0 h 986595"/>
                  <a:gd name="connsiteX3" fmla="*/ 1210328 w 1210328"/>
                  <a:gd name="connsiteY3" fmla="*/ 407963 h 986595"/>
                  <a:gd name="connsiteX4" fmla="*/ 802365 w 1210328"/>
                  <a:gd name="connsiteY4" fmla="*/ 815926 h 986595"/>
                  <a:gd name="connsiteX5" fmla="*/ 802365 w 1210328"/>
                  <a:gd name="connsiteY5" fmla="*/ 611945 h 986595"/>
                  <a:gd name="connsiteX6" fmla="*/ 711 w 1210328"/>
                  <a:gd name="connsiteY6" fmla="*/ 986595 h 986595"/>
                  <a:gd name="connsiteX7" fmla="*/ 330911 w 1210328"/>
                  <a:gd name="connsiteY7" fmla="*/ 311932 h 986595"/>
                  <a:gd name="connsiteX0" fmla="*/ 267678 w 1147095"/>
                  <a:gd name="connsiteY0" fmla="*/ 311932 h 1088195"/>
                  <a:gd name="connsiteX1" fmla="*/ 739132 w 1147095"/>
                  <a:gd name="connsiteY1" fmla="*/ 203982 h 1088195"/>
                  <a:gd name="connsiteX2" fmla="*/ 739132 w 1147095"/>
                  <a:gd name="connsiteY2" fmla="*/ 0 h 1088195"/>
                  <a:gd name="connsiteX3" fmla="*/ 1147095 w 1147095"/>
                  <a:gd name="connsiteY3" fmla="*/ 407963 h 1088195"/>
                  <a:gd name="connsiteX4" fmla="*/ 739132 w 1147095"/>
                  <a:gd name="connsiteY4" fmla="*/ 815926 h 1088195"/>
                  <a:gd name="connsiteX5" fmla="*/ 739132 w 1147095"/>
                  <a:gd name="connsiteY5" fmla="*/ 611945 h 1088195"/>
                  <a:gd name="connsiteX6" fmla="*/ 978 w 1147095"/>
                  <a:gd name="connsiteY6" fmla="*/ 1088195 h 1088195"/>
                  <a:gd name="connsiteX7" fmla="*/ 267678 w 1147095"/>
                  <a:gd name="connsiteY7" fmla="*/ 311932 h 1088195"/>
                  <a:gd name="connsiteX0" fmla="*/ 267678 w 1147095"/>
                  <a:gd name="connsiteY0" fmla="*/ 311932 h 1088195"/>
                  <a:gd name="connsiteX1" fmla="*/ 739132 w 1147095"/>
                  <a:gd name="connsiteY1" fmla="*/ 203982 h 1088195"/>
                  <a:gd name="connsiteX2" fmla="*/ 739132 w 1147095"/>
                  <a:gd name="connsiteY2" fmla="*/ 0 h 1088195"/>
                  <a:gd name="connsiteX3" fmla="*/ 1147095 w 1147095"/>
                  <a:gd name="connsiteY3" fmla="*/ 407963 h 1088195"/>
                  <a:gd name="connsiteX4" fmla="*/ 739132 w 1147095"/>
                  <a:gd name="connsiteY4" fmla="*/ 815926 h 1088195"/>
                  <a:gd name="connsiteX5" fmla="*/ 739132 w 1147095"/>
                  <a:gd name="connsiteY5" fmla="*/ 611945 h 1088195"/>
                  <a:gd name="connsiteX6" fmla="*/ 978 w 1147095"/>
                  <a:gd name="connsiteY6" fmla="*/ 1088195 h 1088195"/>
                  <a:gd name="connsiteX7" fmla="*/ 267678 w 1147095"/>
                  <a:gd name="connsiteY7" fmla="*/ 311932 h 1088195"/>
                  <a:gd name="connsiteX0" fmla="*/ 236150 w 1147317"/>
                  <a:gd name="connsiteY0" fmla="*/ 280182 h 1088195"/>
                  <a:gd name="connsiteX1" fmla="*/ 739354 w 1147317"/>
                  <a:gd name="connsiteY1" fmla="*/ 203982 h 1088195"/>
                  <a:gd name="connsiteX2" fmla="*/ 739354 w 1147317"/>
                  <a:gd name="connsiteY2" fmla="*/ 0 h 1088195"/>
                  <a:gd name="connsiteX3" fmla="*/ 1147317 w 1147317"/>
                  <a:gd name="connsiteY3" fmla="*/ 407963 h 1088195"/>
                  <a:gd name="connsiteX4" fmla="*/ 739354 w 1147317"/>
                  <a:gd name="connsiteY4" fmla="*/ 815926 h 1088195"/>
                  <a:gd name="connsiteX5" fmla="*/ 739354 w 1147317"/>
                  <a:gd name="connsiteY5" fmla="*/ 611945 h 1088195"/>
                  <a:gd name="connsiteX6" fmla="*/ 1200 w 1147317"/>
                  <a:gd name="connsiteY6" fmla="*/ 1088195 h 1088195"/>
                  <a:gd name="connsiteX7" fmla="*/ 236150 w 1147317"/>
                  <a:gd name="connsiteY7" fmla="*/ 280182 h 10881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138760 w 997539"/>
                  <a:gd name="connsiteY0" fmla="*/ 306375 h 1100895"/>
                  <a:gd name="connsiteX1" fmla="*/ 589576 w 997539"/>
                  <a:gd name="connsiteY1" fmla="*/ 203982 h 1100895"/>
                  <a:gd name="connsiteX2" fmla="*/ 589576 w 997539"/>
                  <a:gd name="connsiteY2" fmla="*/ 0 h 1100895"/>
                  <a:gd name="connsiteX3" fmla="*/ 997539 w 997539"/>
                  <a:gd name="connsiteY3" fmla="*/ 407963 h 1100895"/>
                  <a:gd name="connsiteX4" fmla="*/ 589576 w 997539"/>
                  <a:gd name="connsiteY4" fmla="*/ 815926 h 1100895"/>
                  <a:gd name="connsiteX5" fmla="*/ 589576 w 997539"/>
                  <a:gd name="connsiteY5" fmla="*/ 611945 h 1100895"/>
                  <a:gd name="connsiteX6" fmla="*/ 3822 w 997539"/>
                  <a:gd name="connsiteY6" fmla="*/ 1100895 h 1100895"/>
                  <a:gd name="connsiteX7" fmla="*/ 138760 w 997539"/>
                  <a:gd name="connsiteY7" fmla="*/ 306375 h 1100895"/>
                  <a:gd name="connsiteX0" fmla="*/ 113623 w 1000977"/>
                  <a:gd name="connsiteY0" fmla="*/ 275418 h 1100895"/>
                  <a:gd name="connsiteX1" fmla="*/ 593014 w 1000977"/>
                  <a:gd name="connsiteY1" fmla="*/ 203982 h 1100895"/>
                  <a:gd name="connsiteX2" fmla="*/ 593014 w 1000977"/>
                  <a:gd name="connsiteY2" fmla="*/ 0 h 1100895"/>
                  <a:gd name="connsiteX3" fmla="*/ 1000977 w 1000977"/>
                  <a:gd name="connsiteY3" fmla="*/ 407963 h 1100895"/>
                  <a:gd name="connsiteX4" fmla="*/ 593014 w 1000977"/>
                  <a:gd name="connsiteY4" fmla="*/ 815926 h 1100895"/>
                  <a:gd name="connsiteX5" fmla="*/ 593014 w 1000977"/>
                  <a:gd name="connsiteY5" fmla="*/ 611945 h 1100895"/>
                  <a:gd name="connsiteX6" fmla="*/ 7260 w 1000977"/>
                  <a:gd name="connsiteY6" fmla="*/ 1100895 h 1100895"/>
                  <a:gd name="connsiteX7" fmla="*/ 113623 w 1000977"/>
                  <a:gd name="connsiteY7" fmla="*/ 275418 h 11008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83244" h="948495">
                    <a:moveTo>
                      <a:pt x="95890" y="275418"/>
                    </a:moveTo>
                    <a:cubicBezTo>
                      <a:pt x="227113" y="176993"/>
                      <a:pt x="425009" y="198426"/>
                      <a:pt x="575281" y="203982"/>
                    </a:cubicBezTo>
                    <a:lnTo>
                      <a:pt x="575281" y="0"/>
                    </a:lnTo>
                    <a:lnTo>
                      <a:pt x="983244" y="407963"/>
                    </a:lnTo>
                    <a:lnTo>
                      <a:pt x="575281" y="815926"/>
                    </a:lnTo>
                    <a:lnTo>
                      <a:pt x="575281" y="611945"/>
                    </a:lnTo>
                    <a:cubicBezTo>
                      <a:pt x="467606" y="616972"/>
                      <a:pt x="153557" y="487062"/>
                      <a:pt x="13339" y="948495"/>
                    </a:cubicBezTo>
                    <a:cubicBezTo>
                      <a:pt x="-1478" y="611424"/>
                      <a:pt x="-28993" y="390239"/>
                      <a:pt x="95890" y="275418"/>
                    </a:cubicBezTo>
                    <a:close/>
                  </a:path>
                </a:pathLst>
              </a:custGeom>
              <a:solidFill>
                <a:srgbClr val="212121"/>
              </a:solidFill>
              <a:ln w="19050">
                <a:solidFill>
                  <a:srgbClr val="FFFFFF"/>
                </a:solidFill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 dirty="0">
                  <a:solidFill>
                    <a:srgbClr val="FFFFFF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19" name="矩形 18"/>
              <p:cNvSpPr/>
              <p:nvPr/>
            </p:nvSpPr>
            <p:spPr>
              <a:xfrm>
                <a:off x="1523438" y="2965575"/>
                <a:ext cx="543739" cy="3503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zh-TW" altLang="en-US" kern="0" dirty="0">
                    <a:solidFill>
                      <a:srgbClr val="FFFFFF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建立</a:t>
                </a:r>
              </a:p>
            </p:txBody>
          </p:sp>
        </p:grpSp>
        <p:sp>
          <p:nvSpPr>
            <p:cNvPr id="16" name="圓角矩形 15"/>
            <p:cNvSpPr/>
            <p:nvPr/>
          </p:nvSpPr>
          <p:spPr>
            <a:xfrm>
              <a:off x="6741794" y="2234837"/>
              <a:ext cx="1318946" cy="687004"/>
            </a:xfrm>
            <a:prstGeom prst="roundRect">
              <a:avLst/>
            </a:prstGeom>
            <a:solidFill>
              <a:schemeClr val="bg2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關卡</a:t>
              </a:r>
            </a:p>
          </p:txBody>
        </p:sp>
        <p:sp>
          <p:nvSpPr>
            <p:cNvPr id="17" name="向右箭號 16"/>
            <p:cNvSpPr/>
            <p:nvPr/>
          </p:nvSpPr>
          <p:spPr>
            <a:xfrm>
              <a:off x="5517883" y="2170376"/>
              <a:ext cx="1302661" cy="815926"/>
            </a:xfrm>
            <a:prstGeom prst="rightArrow">
              <a:avLst/>
            </a:prstGeom>
            <a:solidFill>
              <a:srgbClr val="212121"/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kern="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精煉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684309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/>
          <a:srcRect l="3646"/>
          <a:stretch/>
        </p:blipFill>
        <p:spPr>
          <a:xfrm>
            <a:off x="0" y="1039763"/>
            <a:ext cx="12192000" cy="5117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9047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/>
          <a:srcRect l="1859" t="11596" b="6462"/>
          <a:stretch/>
        </p:blipFill>
        <p:spPr>
          <a:xfrm>
            <a:off x="0" y="1358406"/>
            <a:ext cx="12192000" cy="408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3093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t="5050" b="14058"/>
          <a:stretch/>
        </p:blipFill>
        <p:spPr>
          <a:xfrm>
            <a:off x="0" y="1351467"/>
            <a:ext cx="12188804" cy="4093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7303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群組 98">
            <a:extLst>
              <a:ext uri="{FF2B5EF4-FFF2-40B4-BE49-F238E27FC236}">
                <a16:creationId xmlns:a16="http://schemas.microsoft.com/office/drawing/2014/main" id="{71B560C0-8B67-4A78-95D0-C41EC312CB5F}"/>
              </a:ext>
            </a:extLst>
          </p:cNvPr>
          <p:cNvGrpSpPr/>
          <p:nvPr/>
        </p:nvGrpSpPr>
        <p:grpSpPr>
          <a:xfrm>
            <a:off x="1492270" y="2088860"/>
            <a:ext cx="9229295" cy="3156796"/>
            <a:chOff x="3009900" y="2420789"/>
            <a:chExt cx="6762750" cy="2313137"/>
          </a:xfrm>
        </p:grpSpPr>
        <p:sp>
          <p:nvSpPr>
            <p:cNvPr id="96" name="矩形 95">
              <a:extLst>
                <a:ext uri="{FF2B5EF4-FFF2-40B4-BE49-F238E27FC236}">
                  <a16:creationId xmlns:a16="http://schemas.microsoft.com/office/drawing/2014/main" id="{0F0E8E49-D4FA-4E96-9CE0-46EE7B1C53B7}"/>
                </a:ext>
              </a:extLst>
            </p:cNvPr>
            <p:cNvSpPr/>
            <p:nvPr/>
          </p:nvSpPr>
          <p:spPr>
            <a:xfrm>
              <a:off x="3009900" y="2420789"/>
              <a:ext cx="6762750" cy="68438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97" name="矩形 96">
              <a:extLst>
                <a:ext uri="{FF2B5EF4-FFF2-40B4-BE49-F238E27FC236}">
                  <a16:creationId xmlns:a16="http://schemas.microsoft.com/office/drawing/2014/main" id="{B666B344-1107-4CCE-B768-339696210F77}"/>
                </a:ext>
              </a:extLst>
            </p:cNvPr>
            <p:cNvSpPr/>
            <p:nvPr/>
          </p:nvSpPr>
          <p:spPr>
            <a:xfrm>
              <a:off x="3009900" y="3231020"/>
              <a:ext cx="6762750" cy="68438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98" name="矩形 97">
              <a:extLst>
                <a:ext uri="{FF2B5EF4-FFF2-40B4-BE49-F238E27FC236}">
                  <a16:creationId xmlns:a16="http://schemas.microsoft.com/office/drawing/2014/main" id="{E2EB9CF1-C70B-4D42-B033-6642EDBBB2A5}"/>
                </a:ext>
              </a:extLst>
            </p:cNvPr>
            <p:cNvSpPr/>
            <p:nvPr/>
          </p:nvSpPr>
          <p:spPr>
            <a:xfrm>
              <a:off x="3009900" y="4049544"/>
              <a:ext cx="6762750" cy="68438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grpSp>
          <p:nvGrpSpPr>
            <p:cNvPr id="95" name="群組 94">
              <a:extLst>
                <a:ext uri="{FF2B5EF4-FFF2-40B4-BE49-F238E27FC236}">
                  <a16:creationId xmlns:a16="http://schemas.microsoft.com/office/drawing/2014/main" id="{D7BC2AD8-430C-419C-92EB-1245EC094EBE}"/>
                </a:ext>
              </a:extLst>
            </p:cNvPr>
            <p:cNvGrpSpPr/>
            <p:nvPr/>
          </p:nvGrpSpPr>
          <p:grpSpPr>
            <a:xfrm>
              <a:off x="3081941" y="2520053"/>
              <a:ext cx="6479506" cy="2124499"/>
              <a:chOff x="1270286" y="2171438"/>
              <a:chExt cx="6479506" cy="2124499"/>
            </a:xfrm>
          </p:grpSpPr>
          <p:grpSp>
            <p:nvGrpSpPr>
              <p:cNvPr id="91" name="群組 90">
                <a:extLst>
                  <a:ext uri="{FF2B5EF4-FFF2-40B4-BE49-F238E27FC236}">
                    <a16:creationId xmlns:a16="http://schemas.microsoft.com/office/drawing/2014/main" id="{A73F7932-8E20-4E72-83A6-926B63F1025B}"/>
                  </a:ext>
                </a:extLst>
              </p:cNvPr>
              <p:cNvGrpSpPr/>
              <p:nvPr/>
            </p:nvGrpSpPr>
            <p:grpSpPr>
              <a:xfrm>
                <a:off x="3642342" y="2171438"/>
                <a:ext cx="4107450" cy="2124499"/>
                <a:chOff x="4023342" y="2194298"/>
                <a:chExt cx="4107450" cy="2124499"/>
              </a:xfrm>
            </p:grpSpPr>
            <p:pic>
              <p:nvPicPr>
                <p:cNvPr id="78" name="圖片 77">
                  <a:extLst>
                    <a:ext uri="{FF2B5EF4-FFF2-40B4-BE49-F238E27FC236}">
                      <a16:creationId xmlns:a16="http://schemas.microsoft.com/office/drawing/2014/main" id="{ED19003C-7952-4162-99F3-1E21D6A60B0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4053824" y="3024879"/>
                  <a:ext cx="457240" cy="457240"/>
                </a:xfrm>
                <a:prstGeom prst="rect">
                  <a:avLst/>
                </a:prstGeom>
              </p:spPr>
            </p:pic>
            <p:pic>
              <p:nvPicPr>
                <p:cNvPr id="79" name="圖片 78">
                  <a:extLst>
                    <a:ext uri="{FF2B5EF4-FFF2-40B4-BE49-F238E27FC236}">
                      <a16:creationId xmlns:a16="http://schemas.microsoft.com/office/drawing/2014/main" id="{4D49DA1F-7A35-4321-AFF7-B59917E8A2C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023342" y="2194298"/>
                  <a:ext cx="487722" cy="487722"/>
                </a:xfrm>
                <a:prstGeom prst="rect">
                  <a:avLst/>
                </a:prstGeom>
              </p:spPr>
            </p:pic>
            <p:pic>
              <p:nvPicPr>
                <p:cNvPr id="80" name="圖片 79">
                  <a:extLst>
                    <a:ext uri="{FF2B5EF4-FFF2-40B4-BE49-F238E27FC236}">
                      <a16:creationId xmlns:a16="http://schemas.microsoft.com/office/drawing/2014/main" id="{907246C3-966F-4245-A947-5B85C622833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772215" y="3024879"/>
                  <a:ext cx="457240" cy="457240"/>
                </a:xfrm>
                <a:prstGeom prst="rect">
                  <a:avLst/>
                </a:prstGeom>
              </p:spPr>
            </p:pic>
            <p:pic>
              <p:nvPicPr>
                <p:cNvPr id="81" name="圖片 80">
                  <a:extLst>
                    <a:ext uri="{FF2B5EF4-FFF2-40B4-BE49-F238E27FC236}">
                      <a16:creationId xmlns:a16="http://schemas.microsoft.com/office/drawing/2014/main" id="{5B7B5C89-C530-4AEB-B528-5154BAE753F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490606" y="3024879"/>
                  <a:ext cx="451143" cy="457240"/>
                </a:xfrm>
                <a:prstGeom prst="rect">
                  <a:avLst/>
                </a:prstGeom>
              </p:spPr>
            </p:pic>
            <p:pic>
              <p:nvPicPr>
                <p:cNvPr id="82" name="圖片 81">
                  <a:extLst>
                    <a:ext uri="{FF2B5EF4-FFF2-40B4-BE49-F238E27FC236}">
                      <a16:creationId xmlns:a16="http://schemas.microsoft.com/office/drawing/2014/main" id="{1104075E-F23A-4679-A42D-422DCDC41EC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933709" y="3015734"/>
                  <a:ext cx="469433" cy="475529"/>
                </a:xfrm>
                <a:prstGeom prst="rect">
                  <a:avLst/>
                </a:prstGeom>
              </p:spPr>
            </p:pic>
            <p:pic>
              <p:nvPicPr>
                <p:cNvPr id="83" name="圖片 82">
                  <a:extLst>
                    <a:ext uri="{FF2B5EF4-FFF2-40B4-BE49-F238E27FC236}">
                      <a16:creationId xmlns:a16="http://schemas.microsoft.com/office/drawing/2014/main" id="{5F3A7D79-80A0-42AD-8959-2FC2F11615B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193868" y="3024879"/>
                  <a:ext cx="475529" cy="469433"/>
                </a:xfrm>
                <a:prstGeom prst="rect">
                  <a:avLst/>
                </a:prstGeom>
              </p:spPr>
            </p:pic>
            <p:pic>
              <p:nvPicPr>
                <p:cNvPr id="84" name="圖片 83">
                  <a:extLst>
                    <a:ext uri="{FF2B5EF4-FFF2-40B4-BE49-F238E27FC236}">
                      <a16:creationId xmlns:a16="http://schemas.microsoft.com/office/drawing/2014/main" id="{99857F06-DE9D-4B13-93C5-F3C9E1A7CB7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661359" y="3849364"/>
                  <a:ext cx="469433" cy="469433"/>
                </a:xfrm>
                <a:prstGeom prst="rect">
                  <a:avLst/>
                </a:prstGeom>
              </p:spPr>
            </p:pic>
            <p:pic>
              <p:nvPicPr>
                <p:cNvPr id="85" name="圖片 84">
                  <a:extLst>
                    <a:ext uri="{FF2B5EF4-FFF2-40B4-BE49-F238E27FC236}">
                      <a16:creationId xmlns:a16="http://schemas.microsoft.com/office/drawing/2014/main" id="{0DBC4A31-607F-45A3-952A-5045CC583BF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772215" y="3824978"/>
                  <a:ext cx="457240" cy="475529"/>
                </a:xfrm>
                <a:prstGeom prst="rect">
                  <a:avLst/>
                </a:prstGeom>
              </p:spPr>
            </p:pic>
            <p:pic>
              <p:nvPicPr>
                <p:cNvPr id="86" name="圖片 85">
                  <a:extLst>
                    <a:ext uri="{FF2B5EF4-FFF2-40B4-BE49-F238E27FC236}">
                      <a16:creationId xmlns:a16="http://schemas.microsoft.com/office/drawing/2014/main" id="{314003C2-7830-4747-BB2F-4205B590B30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193868" y="3818882"/>
                  <a:ext cx="481626" cy="475529"/>
                </a:xfrm>
                <a:prstGeom prst="rect">
                  <a:avLst/>
                </a:prstGeom>
              </p:spPr>
            </p:pic>
            <p:pic>
              <p:nvPicPr>
                <p:cNvPr id="87" name="圖片 86">
                  <a:extLst>
                    <a:ext uri="{FF2B5EF4-FFF2-40B4-BE49-F238E27FC236}">
                      <a16:creationId xmlns:a16="http://schemas.microsoft.com/office/drawing/2014/main" id="{D82E4F97-FF44-4891-8EF5-B8D45414F8C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044679" y="3824978"/>
                  <a:ext cx="475529" cy="469433"/>
                </a:xfrm>
                <a:prstGeom prst="rect">
                  <a:avLst/>
                </a:prstGeom>
              </p:spPr>
            </p:pic>
            <p:pic>
              <p:nvPicPr>
                <p:cNvPr id="88" name="圖片 87">
                  <a:extLst>
                    <a:ext uri="{FF2B5EF4-FFF2-40B4-BE49-F238E27FC236}">
                      <a16:creationId xmlns:a16="http://schemas.microsoft.com/office/drawing/2014/main" id="{873421FA-BFCC-42B1-A61F-9DC1C5BE9A5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933710" y="3849364"/>
                  <a:ext cx="469433" cy="457240"/>
                </a:xfrm>
                <a:prstGeom prst="rect">
                  <a:avLst/>
                </a:prstGeom>
              </p:spPr>
            </p:pic>
            <p:pic>
              <p:nvPicPr>
                <p:cNvPr id="89" name="圖片 88">
                  <a:extLst>
                    <a:ext uri="{FF2B5EF4-FFF2-40B4-BE49-F238E27FC236}">
                      <a16:creationId xmlns:a16="http://schemas.microsoft.com/office/drawing/2014/main" id="{91C690E4-2DA1-408C-903E-CFB9E4A4BC8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484805" y="3824978"/>
                  <a:ext cx="469433" cy="481626"/>
                </a:xfrm>
                <a:prstGeom prst="rect">
                  <a:avLst/>
                </a:prstGeom>
              </p:spPr>
            </p:pic>
          </p:grpSp>
          <p:sp>
            <p:nvSpPr>
              <p:cNvPr id="92" name="TextBox 8">
                <a:extLst>
                  <a:ext uri="{FF2B5EF4-FFF2-40B4-BE49-F238E27FC236}">
                    <a16:creationId xmlns:a16="http://schemas.microsoft.com/office/drawing/2014/main" id="{C8CA33AD-2D8C-43A4-92F1-C1E68DF17FC6}"/>
                  </a:ext>
                </a:extLst>
              </p:cNvPr>
              <p:cNvSpPr txBox="1"/>
              <p:nvPr/>
            </p:nvSpPr>
            <p:spPr>
              <a:xfrm>
                <a:off x="1270286" y="2223604"/>
                <a:ext cx="2273015" cy="383389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zh-TW" altLang="en-US" sz="2800" dirty="0">
                    <a:solidFill>
                      <a:schemeClr val="tx1">
                        <a:lumMod val="9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起始節點</a:t>
                </a:r>
                <a:endParaRPr lang="en-US" sz="28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93" name="TextBox 8">
                <a:extLst>
                  <a:ext uri="{FF2B5EF4-FFF2-40B4-BE49-F238E27FC236}">
                    <a16:creationId xmlns:a16="http://schemas.microsoft.com/office/drawing/2014/main" id="{68643B4C-7B10-44A3-A3CD-C9AE9FE18169}"/>
                  </a:ext>
                </a:extLst>
              </p:cNvPr>
              <p:cNvSpPr txBox="1"/>
              <p:nvPr/>
            </p:nvSpPr>
            <p:spPr>
              <a:xfrm>
                <a:off x="1273749" y="3038943"/>
                <a:ext cx="2273015" cy="383389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zh-TW" altLang="en-US" sz="2800" dirty="0">
                    <a:solidFill>
                      <a:schemeClr val="tx1">
                        <a:lumMod val="9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主線任務</a:t>
                </a:r>
                <a:endParaRPr lang="en-US" sz="28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94" name="TextBox 8">
                <a:extLst>
                  <a:ext uri="{FF2B5EF4-FFF2-40B4-BE49-F238E27FC236}">
                    <a16:creationId xmlns:a16="http://schemas.microsoft.com/office/drawing/2014/main" id="{97063AC9-4FE8-4C27-91D1-1C324BB9EE2C}"/>
                  </a:ext>
                </a:extLst>
              </p:cNvPr>
              <p:cNvSpPr txBox="1"/>
              <p:nvPr/>
            </p:nvSpPr>
            <p:spPr>
              <a:xfrm>
                <a:off x="1270286" y="3854282"/>
                <a:ext cx="2273015" cy="383389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zh-TW" altLang="en-US" sz="2800" dirty="0">
                    <a:solidFill>
                      <a:schemeClr val="tx1">
                        <a:lumMod val="9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特殊事件</a:t>
                </a:r>
                <a:endParaRPr lang="en-US" sz="28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454781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/>
          <a:srcRect l="593" t="1090" r="707" b="728"/>
          <a:stretch/>
        </p:blipFill>
        <p:spPr>
          <a:xfrm>
            <a:off x="2628726" y="1891838"/>
            <a:ext cx="7105916" cy="3365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7321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群組 21"/>
          <p:cNvGrpSpPr/>
          <p:nvPr/>
        </p:nvGrpSpPr>
        <p:grpSpPr>
          <a:xfrm>
            <a:off x="101291" y="1794934"/>
            <a:ext cx="12000255" cy="3940543"/>
            <a:chOff x="875450" y="2169160"/>
            <a:chExt cx="10592764" cy="3136102"/>
          </a:xfrm>
        </p:grpSpPr>
        <p:grpSp>
          <p:nvGrpSpPr>
            <p:cNvPr id="19" name="群組 18"/>
            <p:cNvGrpSpPr/>
            <p:nvPr/>
          </p:nvGrpSpPr>
          <p:grpSpPr>
            <a:xfrm>
              <a:off x="875450" y="3139236"/>
              <a:ext cx="4848946" cy="1444113"/>
              <a:chOff x="917014" y="2169160"/>
              <a:chExt cx="4848946" cy="1444113"/>
            </a:xfrm>
          </p:grpSpPr>
          <p:pic>
            <p:nvPicPr>
              <p:cNvPr id="4" name="圖片 3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6630" t="2513" b="13402"/>
              <a:stretch/>
            </p:blipFill>
            <p:spPr>
              <a:xfrm>
                <a:off x="917014" y="2169160"/>
                <a:ext cx="2387031" cy="1028415"/>
              </a:xfrm>
              <a:prstGeom prst="rect">
                <a:avLst/>
              </a:prstGeom>
            </p:spPr>
          </p:pic>
          <p:pic>
            <p:nvPicPr>
              <p:cNvPr id="5" name="圖片 4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792" t="745" b="881"/>
              <a:stretch/>
            </p:blipFill>
            <p:spPr>
              <a:xfrm>
                <a:off x="3370809" y="2169160"/>
                <a:ext cx="2393026" cy="1027706"/>
              </a:xfrm>
              <a:prstGeom prst="rect">
                <a:avLst/>
              </a:prstGeom>
            </p:spPr>
          </p:pic>
          <p:sp>
            <p:nvSpPr>
              <p:cNvPr id="11" name="TextBox 8"/>
              <p:cNvSpPr txBox="1"/>
              <p:nvPr/>
            </p:nvSpPr>
            <p:spPr>
              <a:xfrm>
                <a:off x="917014" y="3196866"/>
                <a:ext cx="4848946" cy="4164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sz="2800" dirty="0">
                    <a:solidFill>
                      <a:schemeClr val="tx1">
                        <a:lumMod val="9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主線任務</a:t>
                </a:r>
                <a:endParaRPr lang="en-US" sz="28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20" name="群組 19"/>
            <p:cNvGrpSpPr/>
            <p:nvPr/>
          </p:nvGrpSpPr>
          <p:grpSpPr>
            <a:xfrm>
              <a:off x="6615398" y="2169160"/>
              <a:ext cx="4852816" cy="1444113"/>
              <a:chOff x="6615398" y="2169160"/>
              <a:chExt cx="4852816" cy="1444113"/>
            </a:xfrm>
          </p:grpSpPr>
          <p:pic>
            <p:nvPicPr>
              <p:cNvPr id="6" name="圖片 5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304" t="16266" r="836" b="2566"/>
              <a:stretch/>
            </p:blipFill>
            <p:spPr>
              <a:xfrm>
                <a:off x="6621393" y="2169160"/>
                <a:ext cx="2382133" cy="1029371"/>
              </a:xfrm>
              <a:prstGeom prst="rect">
                <a:avLst/>
              </a:prstGeom>
            </p:spPr>
          </p:pic>
          <p:pic>
            <p:nvPicPr>
              <p:cNvPr id="7" name="圖片 6"/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730" t="3002" r="1017" b="2813"/>
              <a:stretch/>
            </p:blipFill>
            <p:spPr>
              <a:xfrm>
                <a:off x="9075188" y="2169160"/>
                <a:ext cx="2393026" cy="1034705"/>
              </a:xfrm>
              <a:prstGeom prst="rect">
                <a:avLst/>
              </a:prstGeom>
            </p:spPr>
          </p:pic>
          <p:sp>
            <p:nvSpPr>
              <p:cNvPr id="12" name="TextBox 8"/>
              <p:cNvSpPr txBox="1"/>
              <p:nvPr/>
            </p:nvSpPr>
            <p:spPr>
              <a:xfrm>
                <a:off x="6615398" y="3196866"/>
                <a:ext cx="4852816" cy="4164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sz="2800" dirty="0">
                    <a:solidFill>
                      <a:schemeClr val="tx1">
                        <a:lumMod val="9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魔王房</a:t>
                </a:r>
                <a:endParaRPr lang="en-US" sz="28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21" name="群組 20"/>
            <p:cNvGrpSpPr/>
            <p:nvPr/>
          </p:nvGrpSpPr>
          <p:grpSpPr>
            <a:xfrm>
              <a:off x="6615414" y="3856644"/>
              <a:ext cx="4852800" cy="1448618"/>
              <a:chOff x="6615414" y="3856644"/>
              <a:chExt cx="4852800" cy="1448618"/>
            </a:xfrm>
          </p:grpSpPr>
          <p:pic>
            <p:nvPicPr>
              <p:cNvPr id="15" name="圖片 14"/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9074791" y="3857731"/>
                <a:ext cx="2389569" cy="1035685"/>
              </a:xfrm>
              <a:prstGeom prst="rect">
                <a:avLst/>
              </a:prstGeom>
            </p:spPr>
          </p:pic>
          <p:pic>
            <p:nvPicPr>
              <p:cNvPr id="16" name="圖片 15"/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1037" t="4244" r="1645" b="3521"/>
              <a:stretch/>
            </p:blipFill>
            <p:spPr>
              <a:xfrm>
                <a:off x="6615414" y="3856644"/>
                <a:ext cx="2384466" cy="1032211"/>
              </a:xfrm>
              <a:prstGeom prst="rect">
                <a:avLst/>
              </a:prstGeom>
            </p:spPr>
          </p:pic>
          <p:sp>
            <p:nvSpPr>
              <p:cNvPr id="18" name="TextBox 8"/>
              <p:cNvSpPr txBox="1"/>
              <p:nvPr/>
            </p:nvSpPr>
            <p:spPr>
              <a:xfrm>
                <a:off x="6619268" y="4888855"/>
                <a:ext cx="4848946" cy="4164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sz="2800" dirty="0">
                    <a:solidFill>
                      <a:schemeClr val="tx1">
                        <a:lumMod val="9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一般房</a:t>
                </a:r>
                <a:endParaRPr lang="en-US" sz="28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34976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群組 5"/>
          <p:cNvGrpSpPr/>
          <p:nvPr/>
        </p:nvGrpSpPr>
        <p:grpSpPr>
          <a:xfrm>
            <a:off x="94499" y="1793052"/>
            <a:ext cx="11999957" cy="3812525"/>
            <a:chOff x="94499" y="1793052"/>
            <a:chExt cx="11999957" cy="3812525"/>
          </a:xfrm>
        </p:grpSpPr>
        <p:grpSp>
          <p:nvGrpSpPr>
            <p:cNvPr id="13" name="群組 12"/>
            <p:cNvGrpSpPr/>
            <p:nvPr/>
          </p:nvGrpSpPr>
          <p:grpSpPr>
            <a:xfrm>
              <a:off x="6572376" y="1793052"/>
              <a:ext cx="5513710" cy="1695104"/>
              <a:chOff x="6343121" y="1253097"/>
              <a:chExt cx="5513710" cy="1695104"/>
            </a:xfrm>
          </p:grpSpPr>
          <p:grpSp>
            <p:nvGrpSpPr>
              <p:cNvPr id="8" name="群組 7"/>
              <p:cNvGrpSpPr/>
              <p:nvPr/>
            </p:nvGrpSpPr>
            <p:grpSpPr>
              <a:xfrm>
                <a:off x="6343122" y="1253097"/>
                <a:ext cx="5513709" cy="1175714"/>
                <a:chOff x="6343122" y="1253097"/>
                <a:chExt cx="5513709" cy="1175714"/>
              </a:xfrm>
            </p:grpSpPr>
            <p:pic>
              <p:nvPicPr>
                <p:cNvPr id="28" name="圖片 27"/>
                <p:cNvPicPr>
                  <a:picLocks noChangeAspect="1"/>
                </p:cNvPicPr>
                <p:nvPr/>
              </p:nvPicPr>
              <p:blipFill rotWithShape="1">
                <a:blip r:embed="rId2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l="943" t="4154" r="1480" b="3422"/>
                <a:stretch/>
              </p:blipFill>
              <p:spPr>
                <a:xfrm>
                  <a:off x="9139198" y="1253097"/>
                  <a:ext cx="2717633" cy="1175714"/>
                </a:xfrm>
                <a:prstGeom prst="rect">
                  <a:avLst/>
                </a:prstGeom>
              </p:spPr>
            </p:pic>
            <p:pic>
              <p:nvPicPr>
                <p:cNvPr id="31" name="圖片 30"/>
                <p:cNvPicPr>
                  <a:picLocks noChangeAspect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l="1970" t="4424" r="1456" b="2115"/>
                <a:stretch/>
              </p:blipFill>
              <p:spPr>
                <a:xfrm>
                  <a:off x="6343122" y="1253097"/>
                  <a:ext cx="2714424" cy="1169513"/>
                </a:xfrm>
                <a:prstGeom prst="rect">
                  <a:avLst/>
                </a:prstGeom>
              </p:spPr>
            </p:pic>
          </p:grpSp>
          <p:sp>
            <p:nvSpPr>
              <p:cNvPr id="33" name="TextBox 8"/>
              <p:cNvSpPr txBox="1"/>
              <p:nvPr/>
            </p:nvSpPr>
            <p:spPr>
              <a:xfrm>
                <a:off x="6343121" y="2424982"/>
                <a:ext cx="5513709" cy="5232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sz="2800" dirty="0">
                    <a:solidFill>
                      <a:schemeClr val="tx1">
                        <a:lumMod val="9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商店</a:t>
                </a:r>
                <a:endParaRPr lang="en-US" sz="28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14" name="群組 13"/>
            <p:cNvGrpSpPr/>
            <p:nvPr/>
          </p:nvGrpSpPr>
          <p:grpSpPr>
            <a:xfrm>
              <a:off x="6580746" y="3916382"/>
              <a:ext cx="5513710" cy="1689195"/>
              <a:chOff x="6343121" y="3229269"/>
              <a:chExt cx="5513710" cy="1689195"/>
            </a:xfrm>
          </p:grpSpPr>
          <p:grpSp>
            <p:nvGrpSpPr>
              <p:cNvPr id="9" name="群組 8"/>
              <p:cNvGrpSpPr/>
              <p:nvPr/>
            </p:nvGrpSpPr>
            <p:grpSpPr>
              <a:xfrm>
                <a:off x="6343123" y="3229269"/>
                <a:ext cx="5513708" cy="1171918"/>
                <a:chOff x="6343123" y="3229269"/>
                <a:chExt cx="5513708" cy="1171918"/>
              </a:xfrm>
            </p:grpSpPr>
            <p:pic>
              <p:nvPicPr>
                <p:cNvPr id="29" name="圖片 28"/>
                <p:cNvPicPr>
                  <a:picLocks noChangeAspect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l="1970" t="4424" r="1456" b="2115"/>
                <a:stretch/>
              </p:blipFill>
              <p:spPr>
                <a:xfrm>
                  <a:off x="6343123" y="3230731"/>
                  <a:ext cx="2714424" cy="1169513"/>
                </a:xfrm>
                <a:prstGeom prst="rect">
                  <a:avLst/>
                </a:prstGeom>
              </p:spPr>
            </p:pic>
            <p:pic>
              <p:nvPicPr>
                <p:cNvPr id="30" name="圖片 29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l="1410" t="4206" r="1098" b="3560"/>
                <a:stretch/>
              </p:blipFill>
              <p:spPr>
                <a:xfrm>
                  <a:off x="9144814" y="3229269"/>
                  <a:ext cx="2712017" cy="1171918"/>
                </a:xfrm>
                <a:prstGeom prst="rect">
                  <a:avLst/>
                </a:prstGeom>
              </p:spPr>
            </p:pic>
          </p:grpSp>
          <p:sp>
            <p:nvSpPr>
              <p:cNvPr id="60" name="TextBox 8"/>
              <p:cNvSpPr txBox="1"/>
              <p:nvPr/>
            </p:nvSpPr>
            <p:spPr>
              <a:xfrm>
                <a:off x="6343121" y="4395245"/>
                <a:ext cx="5513709" cy="5232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sz="2800" dirty="0">
                    <a:solidFill>
                      <a:schemeClr val="tx1">
                        <a:lumMod val="9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寶藏房</a:t>
                </a:r>
                <a:endParaRPr lang="en-US" sz="28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5" name="群組 4"/>
            <p:cNvGrpSpPr/>
            <p:nvPr/>
          </p:nvGrpSpPr>
          <p:grpSpPr>
            <a:xfrm>
              <a:off x="94499" y="3013117"/>
              <a:ext cx="5987601" cy="1835013"/>
              <a:chOff x="94499" y="3013117"/>
              <a:chExt cx="5987601" cy="1835013"/>
            </a:xfrm>
          </p:grpSpPr>
          <p:sp>
            <p:nvSpPr>
              <p:cNvPr id="32" name="TextBox 8"/>
              <p:cNvSpPr txBox="1"/>
              <p:nvPr/>
            </p:nvSpPr>
            <p:spPr>
              <a:xfrm>
                <a:off x="94499" y="4280064"/>
                <a:ext cx="5973455" cy="5680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sz="2800" dirty="0">
                    <a:solidFill>
                      <a:schemeClr val="tx1">
                        <a:lumMod val="9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配置特殊房</a:t>
                </a:r>
                <a:endParaRPr lang="en-US" sz="28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grpSp>
            <p:nvGrpSpPr>
              <p:cNvPr id="4" name="群組 3"/>
              <p:cNvGrpSpPr/>
              <p:nvPr/>
            </p:nvGrpSpPr>
            <p:grpSpPr>
              <a:xfrm>
                <a:off x="98940" y="3013117"/>
                <a:ext cx="5983160" cy="1275002"/>
                <a:chOff x="98940" y="3013117"/>
                <a:chExt cx="5983160" cy="1275002"/>
              </a:xfrm>
            </p:grpSpPr>
            <p:pic>
              <p:nvPicPr>
                <p:cNvPr id="17" name="圖片 16"/>
                <p:cNvPicPr>
                  <a:picLocks noChangeAspect="1"/>
                </p:cNvPicPr>
                <p:nvPr/>
              </p:nvPicPr>
              <p:blipFill rotWithShape="1">
                <a:blip r:embed="rId5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l="1011" t="3592" r="1246" b="2947"/>
                <a:stretch/>
              </p:blipFill>
              <p:spPr>
                <a:xfrm>
                  <a:off x="98940" y="3013844"/>
                  <a:ext cx="2933672" cy="1266220"/>
                </a:xfrm>
                <a:prstGeom prst="rect">
                  <a:avLst/>
                </a:prstGeom>
              </p:spPr>
            </p:pic>
            <p:pic>
              <p:nvPicPr>
                <p:cNvPr id="20" name="圖片 19"/>
                <p:cNvPicPr>
                  <a:picLocks noChangeAspect="1"/>
                </p:cNvPicPr>
                <p:nvPr/>
              </p:nvPicPr>
              <p:blipFill rotWithShape="1"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738" t="6780" r="11944" b="8299"/>
                <a:stretch/>
              </p:blipFill>
              <p:spPr>
                <a:xfrm>
                  <a:off x="3119879" y="3013117"/>
                  <a:ext cx="2962221" cy="1275002"/>
                </a:xfrm>
                <a:prstGeom prst="rect">
                  <a:avLst/>
                </a:prstGeom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18440655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群組 2">
            <a:extLst>
              <a:ext uri="{FF2B5EF4-FFF2-40B4-BE49-F238E27FC236}">
                <a16:creationId xmlns:a16="http://schemas.microsoft.com/office/drawing/2014/main" id="{C68914DF-1C44-414E-A846-9492A45CDB00}"/>
              </a:ext>
            </a:extLst>
          </p:cNvPr>
          <p:cNvGrpSpPr/>
          <p:nvPr/>
        </p:nvGrpSpPr>
        <p:grpSpPr>
          <a:xfrm>
            <a:off x="3259197" y="3011188"/>
            <a:ext cx="5720897" cy="1746953"/>
            <a:chOff x="3259197" y="3011188"/>
            <a:chExt cx="5720897" cy="1746953"/>
          </a:xfrm>
        </p:grpSpPr>
        <p:grpSp>
          <p:nvGrpSpPr>
            <p:cNvPr id="2" name="群組 1">
              <a:extLst>
                <a:ext uri="{FF2B5EF4-FFF2-40B4-BE49-F238E27FC236}">
                  <a16:creationId xmlns:a16="http://schemas.microsoft.com/office/drawing/2014/main" id="{234127A6-D96E-4ADF-9F1E-4E1A22F298C8}"/>
                </a:ext>
              </a:extLst>
            </p:cNvPr>
            <p:cNvGrpSpPr/>
            <p:nvPr/>
          </p:nvGrpSpPr>
          <p:grpSpPr>
            <a:xfrm>
              <a:off x="3259197" y="3011188"/>
              <a:ext cx="5720897" cy="1223806"/>
              <a:chOff x="127812" y="3011188"/>
              <a:chExt cx="2998196" cy="641370"/>
            </a:xfrm>
          </p:grpSpPr>
          <p:pic>
            <p:nvPicPr>
              <p:cNvPr id="13" name="圖片 12">
                <a:extLst>
                  <a:ext uri="{FF2B5EF4-FFF2-40B4-BE49-F238E27FC236}">
                    <a16:creationId xmlns:a16="http://schemas.microsoft.com/office/drawing/2014/main" id="{781CBC2B-129F-477B-B805-BF92A268B0B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1037" t="4244" r="1645" b="3521"/>
              <a:stretch/>
            </p:blipFill>
            <p:spPr>
              <a:xfrm>
                <a:off x="127812" y="3014363"/>
                <a:ext cx="1474267" cy="638195"/>
              </a:xfrm>
              <a:prstGeom prst="rect">
                <a:avLst/>
              </a:prstGeom>
            </p:spPr>
          </p:pic>
          <p:pic>
            <p:nvPicPr>
              <p:cNvPr id="14" name="圖片 13">
                <a:extLst>
                  <a:ext uri="{FF2B5EF4-FFF2-40B4-BE49-F238E27FC236}">
                    <a16:creationId xmlns:a16="http://schemas.microsoft.com/office/drawing/2014/main" id="{68ACBC84-104E-4689-B866-CD0E03AB8E0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1037" t="4269" r="1500" b="3306"/>
              <a:stretch/>
            </p:blipFill>
            <p:spPr>
              <a:xfrm>
                <a:off x="1649557" y="3011188"/>
                <a:ext cx="1476451" cy="639505"/>
              </a:xfrm>
              <a:prstGeom prst="rect">
                <a:avLst/>
              </a:prstGeom>
            </p:spPr>
          </p:pic>
        </p:grpSp>
        <p:sp>
          <p:nvSpPr>
            <p:cNvPr id="16" name="TextBox 8">
              <a:extLst>
                <a:ext uri="{FF2B5EF4-FFF2-40B4-BE49-F238E27FC236}">
                  <a16:creationId xmlns:a16="http://schemas.microsoft.com/office/drawing/2014/main" id="{60C40AFF-CDF7-43A4-A2B0-19BF6D976DA6}"/>
                </a:ext>
              </a:extLst>
            </p:cNvPr>
            <p:cNvSpPr txBox="1"/>
            <p:nvPr/>
          </p:nvSpPr>
          <p:spPr>
            <a:xfrm>
              <a:off x="3259197" y="4234921"/>
              <a:ext cx="572089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建立支線</a:t>
              </a:r>
              <a:endParaRPr 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541270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群組 11"/>
          <p:cNvGrpSpPr/>
          <p:nvPr/>
        </p:nvGrpSpPr>
        <p:grpSpPr>
          <a:xfrm>
            <a:off x="127812" y="3014363"/>
            <a:ext cx="11935241" cy="1769239"/>
            <a:chOff x="127812" y="3014363"/>
            <a:chExt cx="11935241" cy="1769239"/>
          </a:xfrm>
        </p:grpSpPr>
        <p:grpSp>
          <p:nvGrpSpPr>
            <p:cNvPr id="7" name="群組 6"/>
            <p:cNvGrpSpPr/>
            <p:nvPr/>
          </p:nvGrpSpPr>
          <p:grpSpPr>
            <a:xfrm>
              <a:off x="127812" y="3014363"/>
              <a:ext cx="5806263" cy="1769239"/>
              <a:chOff x="127812" y="3014363"/>
              <a:chExt cx="5806263" cy="1769239"/>
            </a:xfrm>
          </p:grpSpPr>
          <p:sp>
            <p:nvSpPr>
              <p:cNvPr id="34" name="TextBox 8"/>
              <p:cNvSpPr txBox="1"/>
              <p:nvPr/>
            </p:nvSpPr>
            <p:spPr>
              <a:xfrm>
                <a:off x="127812" y="4260382"/>
                <a:ext cx="580626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sz="2800" dirty="0">
                    <a:solidFill>
                      <a:schemeClr val="tx1">
                        <a:lumMod val="9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鎖向前</a:t>
                </a:r>
                <a:endParaRPr lang="en-US" sz="28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grpSp>
            <p:nvGrpSpPr>
              <p:cNvPr id="48" name="群組 47"/>
              <p:cNvGrpSpPr/>
              <p:nvPr/>
            </p:nvGrpSpPr>
            <p:grpSpPr>
              <a:xfrm>
                <a:off x="127812" y="3014363"/>
                <a:ext cx="5806263" cy="1236634"/>
                <a:chOff x="3613962" y="2393250"/>
                <a:chExt cx="5513709" cy="1174325"/>
              </a:xfrm>
            </p:grpSpPr>
            <p:pic>
              <p:nvPicPr>
                <p:cNvPr id="49" name="圖片 48"/>
                <p:cNvPicPr>
                  <a:picLocks noChangeAspect="1"/>
                </p:cNvPicPr>
                <p:nvPr/>
              </p:nvPicPr>
              <p:blipFill rotWithShape="1">
                <a:blip r:embed="rId2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l="925" t="3435" r="1158" b="3689"/>
                <a:stretch/>
              </p:blipFill>
              <p:spPr>
                <a:xfrm>
                  <a:off x="3613962" y="2393250"/>
                  <a:ext cx="2714424" cy="1171116"/>
                </a:xfrm>
                <a:prstGeom prst="rect">
                  <a:avLst/>
                </a:prstGeom>
              </p:spPr>
            </p:pic>
            <p:pic>
              <p:nvPicPr>
                <p:cNvPr id="50" name="圖片 49"/>
                <p:cNvPicPr>
                  <a:picLocks noChangeAspect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l="1271" t="3373" r="1373" b="2782"/>
                <a:stretch/>
              </p:blipFill>
              <p:spPr>
                <a:xfrm>
                  <a:off x="6410038" y="2393250"/>
                  <a:ext cx="2717633" cy="117432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1" name="群組 10"/>
            <p:cNvGrpSpPr/>
            <p:nvPr/>
          </p:nvGrpSpPr>
          <p:grpSpPr>
            <a:xfrm>
              <a:off x="6337357" y="3014363"/>
              <a:ext cx="5725696" cy="1743778"/>
              <a:chOff x="6337357" y="3014363"/>
              <a:chExt cx="5725696" cy="1743778"/>
            </a:xfrm>
          </p:grpSpPr>
          <p:grpSp>
            <p:nvGrpSpPr>
              <p:cNvPr id="4" name="群組 3"/>
              <p:cNvGrpSpPr/>
              <p:nvPr/>
            </p:nvGrpSpPr>
            <p:grpSpPr>
              <a:xfrm>
                <a:off x="6337357" y="3014363"/>
                <a:ext cx="5725696" cy="1233255"/>
                <a:chOff x="3613963" y="3581681"/>
                <a:chExt cx="5513708" cy="1187595"/>
              </a:xfrm>
            </p:grpSpPr>
            <p:pic>
              <p:nvPicPr>
                <p:cNvPr id="26" name="圖片 25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l="606" t="2407" r="1565" b="3554"/>
                <a:stretch/>
              </p:blipFill>
              <p:spPr>
                <a:xfrm>
                  <a:off x="3613963" y="3591501"/>
                  <a:ext cx="2714422" cy="1177775"/>
                </a:xfrm>
                <a:prstGeom prst="rect">
                  <a:avLst/>
                </a:prstGeom>
              </p:spPr>
            </p:pic>
            <p:pic>
              <p:nvPicPr>
                <p:cNvPr id="27" name="圖片 26"/>
                <p:cNvPicPr>
                  <a:picLocks noChangeAspect="1"/>
                </p:cNvPicPr>
                <p:nvPr/>
              </p:nvPicPr>
              <p:blipFill rotWithShape="1">
                <a:blip r:embed="rId5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l="652" t="4217" r="1432" b="3359"/>
                <a:stretch/>
              </p:blipFill>
              <p:spPr>
                <a:xfrm>
                  <a:off x="6410838" y="3581681"/>
                  <a:ext cx="2716833" cy="1175368"/>
                </a:xfrm>
                <a:prstGeom prst="rect">
                  <a:avLst/>
                </a:prstGeom>
              </p:spPr>
            </p:pic>
          </p:grpSp>
          <p:sp>
            <p:nvSpPr>
              <p:cNvPr id="51" name="TextBox 8"/>
              <p:cNvSpPr txBox="1"/>
              <p:nvPr/>
            </p:nvSpPr>
            <p:spPr>
              <a:xfrm>
                <a:off x="6337357" y="4234921"/>
                <a:ext cx="572569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sz="2800" dirty="0">
                    <a:solidFill>
                      <a:schemeClr val="tx1">
                        <a:lumMod val="9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房間攤平</a:t>
                </a:r>
                <a:endParaRPr lang="en-US" sz="28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784328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/>
          <a:srcRect r="25410" b="38294"/>
          <a:stretch/>
        </p:blipFill>
        <p:spPr>
          <a:xfrm>
            <a:off x="4362450" y="2445544"/>
            <a:ext cx="3467100" cy="1757363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3"/>
          <a:srcRect r="25714" b="38215"/>
          <a:stretch/>
        </p:blipFill>
        <p:spPr>
          <a:xfrm>
            <a:off x="8391525" y="2445544"/>
            <a:ext cx="3467100" cy="1747838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4"/>
          <a:srcRect r="25964" b="38500"/>
          <a:stretch/>
        </p:blipFill>
        <p:spPr>
          <a:xfrm>
            <a:off x="323850" y="2445545"/>
            <a:ext cx="3476625" cy="175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6674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群組 19"/>
          <p:cNvGrpSpPr/>
          <p:nvPr/>
        </p:nvGrpSpPr>
        <p:grpSpPr>
          <a:xfrm>
            <a:off x="2291148" y="1894927"/>
            <a:ext cx="7543800" cy="3216435"/>
            <a:chOff x="535405" y="1446781"/>
            <a:chExt cx="7543800" cy="3216435"/>
          </a:xfrm>
        </p:grpSpPr>
        <p:sp>
          <p:nvSpPr>
            <p:cNvPr id="21" name="圓角矩形 20"/>
            <p:cNvSpPr/>
            <p:nvPr/>
          </p:nvSpPr>
          <p:spPr>
            <a:xfrm>
              <a:off x="2298866" y="2766615"/>
              <a:ext cx="1885070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spc="15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任務模型</a:t>
              </a:r>
            </a:p>
          </p:txBody>
        </p:sp>
        <p:sp>
          <p:nvSpPr>
            <p:cNvPr id="22" name="圓角矩形 21"/>
            <p:cNvSpPr/>
            <p:nvPr/>
          </p:nvSpPr>
          <p:spPr>
            <a:xfrm>
              <a:off x="5897852" y="2775962"/>
              <a:ext cx="1885070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spc="15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空間模型</a:t>
              </a:r>
            </a:p>
          </p:txBody>
        </p:sp>
        <p:sp>
          <p:nvSpPr>
            <p:cNvPr id="23" name="圓角矩形 22"/>
            <p:cNvSpPr/>
            <p:nvPr/>
          </p:nvSpPr>
          <p:spPr>
            <a:xfrm>
              <a:off x="2156142" y="3936849"/>
              <a:ext cx="5923063" cy="726367"/>
            </a:xfrm>
            <a:prstGeom prst="roundRect">
              <a:avLst>
                <a:gd name="adj" fmla="val 29538"/>
              </a:avLst>
            </a:prstGeom>
            <a:noFill/>
            <a:ln w="25400" cap="flat" cmpd="sng" algn="ctr">
              <a:solidFill>
                <a:srgbClr val="212121"/>
              </a:solidFill>
              <a:prstDash val="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2800" kern="0" spc="15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遊戲關卡</a:t>
              </a:r>
            </a:p>
          </p:txBody>
        </p:sp>
        <p:sp>
          <p:nvSpPr>
            <p:cNvPr id="24" name="向右箭號 23"/>
            <p:cNvSpPr/>
            <p:nvPr/>
          </p:nvSpPr>
          <p:spPr>
            <a:xfrm>
              <a:off x="4117762" y="2711501"/>
              <a:ext cx="1855917" cy="815926"/>
            </a:xfrm>
            <a:prstGeom prst="rightArrow">
              <a:avLst/>
            </a:prstGeom>
            <a:solidFill>
              <a:srgbClr val="212121"/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kern="0" spc="10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轉換</a:t>
              </a:r>
            </a:p>
          </p:txBody>
        </p:sp>
        <p:sp>
          <p:nvSpPr>
            <p:cNvPr id="25" name="圓角矩形 24"/>
            <p:cNvSpPr/>
            <p:nvPr/>
          </p:nvSpPr>
          <p:spPr>
            <a:xfrm>
              <a:off x="2298866" y="1462264"/>
              <a:ext cx="1885070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lvl="0" algn="ctr"/>
              <a:r>
                <a:rPr lang="zh-TW" altLang="en-US" sz="1800" kern="0" spc="15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任務模型語法</a:t>
              </a:r>
            </a:p>
          </p:txBody>
        </p:sp>
        <p:sp>
          <p:nvSpPr>
            <p:cNvPr id="26" name="圓角矩形 25"/>
            <p:cNvSpPr/>
            <p:nvPr/>
          </p:nvSpPr>
          <p:spPr>
            <a:xfrm>
              <a:off x="5897852" y="1458357"/>
              <a:ext cx="1885070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lvl="0" algn="ctr"/>
              <a:r>
                <a:rPr lang="zh-TW" altLang="en-US" sz="1800" kern="0" spc="15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空間模型語法</a:t>
              </a:r>
            </a:p>
          </p:txBody>
        </p:sp>
        <p:sp>
          <p:nvSpPr>
            <p:cNvPr id="27" name="向右箭號 26"/>
            <p:cNvSpPr/>
            <p:nvPr/>
          </p:nvSpPr>
          <p:spPr>
            <a:xfrm rot="5400000">
              <a:off x="2755422" y="3392716"/>
              <a:ext cx="971958" cy="815926"/>
            </a:xfrm>
            <a:prstGeom prst="rightArrow">
              <a:avLst>
                <a:gd name="adj1" fmla="val 50000"/>
                <a:gd name="adj2" fmla="val 31322"/>
              </a:avLst>
            </a:prstGeom>
            <a:solidFill>
              <a:srgbClr val="212121"/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kern="0" spc="10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表達</a:t>
              </a:r>
            </a:p>
          </p:txBody>
        </p:sp>
        <p:sp>
          <p:nvSpPr>
            <p:cNvPr id="28" name="圓角矩形 27"/>
            <p:cNvSpPr/>
            <p:nvPr/>
          </p:nvSpPr>
          <p:spPr>
            <a:xfrm>
              <a:off x="4391143" y="1446781"/>
              <a:ext cx="1299502" cy="687004"/>
            </a:xfrm>
            <a:prstGeom prst="roundRect">
              <a:avLst/>
            </a:prstGeom>
            <a:solidFill>
              <a:srgbClr val="EEEEEE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spc="15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改寫系統</a:t>
              </a:r>
            </a:p>
          </p:txBody>
        </p:sp>
        <p:sp>
          <p:nvSpPr>
            <p:cNvPr id="29" name="圓角矩形 28"/>
            <p:cNvSpPr/>
            <p:nvPr/>
          </p:nvSpPr>
          <p:spPr>
            <a:xfrm>
              <a:off x="535405" y="1458357"/>
              <a:ext cx="1499645" cy="687004"/>
            </a:xfrm>
            <a:prstGeom prst="roundRect">
              <a:avLst/>
            </a:prstGeom>
            <a:solidFill>
              <a:srgbClr val="EEEEEE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spc="15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生成語法</a:t>
              </a:r>
            </a:p>
          </p:txBody>
        </p:sp>
        <p:cxnSp>
          <p:nvCxnSpPr>
            <p:cNvPr id="30" name="直線接點 29"/>
            <p:cNvCxnSpPr/>
            <p:nvPr/>
          </p:nvCxnSpPr>
          <p:spPr>
            <a:xfrm>
              <a:off x="1269955" y="2226897"/>
              <a:ext cx="271496" cy="637004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cxnSp>
          <p:nvCxnSpPr>
            <p:cNvPr id="31" name="直線接點 30"/>
            <p:cNvCxnSpPr/>
            <p:nvPr/>
          </p:nvCxnSpPr>
          <p:spPr>
            <a:xfrm>
              <a:off x="3241400" y="2261937"/>
              <a:ext cx="0" cy="430870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cxnSp>
          <p:nvCxnSpPr>
            <p:cNvPr id="32" name="直線接點 31"/>
            <p:cNvCxnSpPr/>
            <p:nvPr/>
          </p:nvCxnSpPr>
          <p:spPr>
            <a:xfrm>
              <a:off x="5040894" y="2245896"/>
              <a:ext cx="0" cy="572177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cxnSp>
          <p:nvCxnSpPr>
            <p:cNvPr id="33" name="直線接點 32"/>
            <p:cNvCxnSpPr/>
            <p:nvPr/>
          </p:nvCxnSpPr>
          <p:spPr>
            <a:xfrm>
              <a:off x="6840386" y="2261937"/>
              <a:ext cx="0" cy="430870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grpSp>
          <p:nvGrpSpPr>
            <p:cNvPr id="34" name="群組 33"/>
            <p:cNvGrpSpPr/>
            <p:nvPr/>
          </p:nvGrpSpPr>
          <p:grpSpPr>
            <a:xfrm>
              <a:off x="1348192" y="2702154"/>
              <a:ext cx="983244" cy="948495"/>
              <a:chOff x="1348192" y="2702154"/>
              <a:chExt cx="983244" cy="948495"/>
            </a:xfrm>
          </p:grpSpPr>
          <p:sp>
            <p:nvSpPr>
              <p:cNvPr id="36" name="向右箭號 11"/>
              <p:cNvSpPr/>
              <p:nvPr/>
            </p:nvSpPr>
            <p:spPr>
              <a:xfrm>
                <a:off x="1348192" y="2702154"/>
                <a:ext cx="983244" cy="948495"/>
              </a:xfrm>
              <a:custGeom>
                <a:avLst/>
                <a:gdLst>
                  <a:gd name="connsiteX0" fmla="*/ 0 w 1012767"/>
                  <a:gd name="connsiteY0" fmla="*/ 203982 h 815926"/>
                  <a:gd name="connsiteX1" fmla="*/ 604804 w 1012767"/>
                  <a:gd name="connsiteY1" fmla="*/ 203982 h 815926"/>
                  <a:gd name="connsiteX2" fmla="*/ 604804 w 1012767"/>
                  <a:gd name="connsiteY2" fmla="*/ 0 h 815926"/>
                  <a:gd name="connsiteX3" fmla="*/ 1012767 w 1012767"/>
                  <a:gd name="connsiteY3" fmla="*/ 407963 h 815926"/>
                  <a:gd name="connsiteX4" fmla="*/ 604804 w 1012767"/>
                  <a:gd name="connsiteY4" fmla="*/ 815926 h 815926"/>
                  <a:gd name="connsiteX5" fmla="*/ 604804 w 1012767"/>
                  <a:gd name="connsiteY5" fmla="*/ 611945 h 815926"/>
                  <a:gd name="connsiteX6" fmla="*/ 0 w 1012767"/>
                  <a:gd name="connsiteY6" fmla="*/ 611945 h 815926"/>
                  <a:gd name="connsiteX7" fmla="*/ 0 w 1012767"/>
                  <a:gd name="connsiteY7" fmla="*/ 203982 h 815926"/>
                  <a:gd name="connsiteX0" fmla="*/ 82550 w 1012767"/>
                  <a:gd name="connsiteY0" fmla="*/ 280182 h 815926"/>
                  <a:gd name="connsiteX1" fmla="*/ 604804 w 1012767"/>
                  <a:gd name="connsiteY1" fmla="*/ 203982 h 815926"/>
                  <a:gd name="connsiteX2" fmla="*/ 604804 w 1012767"/>
                  <a:gd name="connsiteY2" fmla="*/ 0 h 815926"/>
                  <a:gd name="connsiteX3" fmla="*/ 1012767 w 1012767"/>
                  <a:gd name="connsiteY3" fmla="*/ 407963 h 815926"/>
                  <a:gd name="connsiteX4" fmla="*/ 604804 w 1012767"/>
                  <a:gd name="connsiteY4" fmla="*/ 815926 h 815926"/>
                  <a:gd name="connsiteX5" fmla="*/ 604804 w 1012767"/>
                  <a:gd name="connsiteY5" fmla="*/ 611945 h 815926"/>
                  <a:gd name="connsiteX6" fmla="*/ 0 w 1012767"/>
                  <a:gd name="connsiteY6" fmla="*/ 611945 h 815926"/>
                  <a:gd name="connsiteX7" fmla="*/ 82550 w 1012767"/>
                  <a:gd name="connsiteY7" fmla="*/ 280182 h 815926"/>
                  <a:gd name="connsiteX0" fmla="*/ 279400 w 1209617"/>
                  <a:gd name="connsiteY0" fmla="*/ 280182 h 986595"/>
                  <a:gd name="connsiteX1" fmla="*/ 801654 w 1209617"/>
                  <a:gd name="connsiteY1" fmla="*/ 203982 h 986595"/>
                  <a:gd name="connsiteX2" fmla="*/ 801654 w 1209617"/>
                  <a:gd name="connsiteY2" fmla="*/ 0 h 986595"/>
                  <a:gd name="connsiteX3" fmla="*/ 1209617 w 1209617"/>
                  <a:gd name="connsiteY3" fmla="*/ 407963 h 986595"/>
                  <a:gd name="connsiteX4" fmla="*/ 801654 w 1209617"/>
                  <a:gd name="connsiteY4" fmla="*/ 815926 h 986595"/>
                  <a:gd name="connsiteX5" fmla="*/ 801654 w 1209617"/>
                  <a:gd name="connsiteY5" fmla="*/ 611945 h 986595"/>
                  <a:gd name="connsiteX6" fmla="*/ 0 w 1209617"/>
                  <a:gd name="connsiteY6" fmla="*/ 986595 h 986595"/>
                  <a:gd name="connsiteX7" fmla="*/ 279400 w 1209617"/>
                  <a:gd name="connsiteY7" fmla="*/ 280182 h 986595"/>
                  <a:gd name="connsiteX0" fmla="*/ 279400 w 1209617"/>
                  <a:gd name="connsiteY0" fmla="*/ 280182 h 986595"/>
                  <a:gd name="connsiteX1" fmla="*/ 801654 w 1209617"/>
                  <a:gd name="connsiteY1" fmla="*/ 203982 h 986595"/>
                  <a:gd name="connsiteX2" fmla="*/ 801654 w 1209617"/>
                  <a:gd name="connsiteY2" fmla="*/ 0 h 986595"/>
                  <a:gd name="connsiteX3" fmla="*/ 1209617 w 1209617"/>
                  <a:gd name="connsiteY3" fmla="*/ 407963 h 986595"/>
                  <a:gd name="connsiteX4" fmla="*/ 801654 w 1209617"/>
                  <a:gd name="connsiteY4" fmla="*/ 815926 h 986595"/>
                  <a:gd name="connsiteX5" fmla="*/ 801654 w 1209617"/>
                  <a:gd name="connsiteY5" fmla="*/ 611945 h 986595"/>
                  <a:gd name="connsiteX6" fmla="*/ 0 w 1209617"/>
                  <a:gd name="connsiteY6" fmla="*/ 986595 h 986595"/>
                  <a:gd name="connsiteX7" fmla="*/ 279400 w 1209617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330827 w 1210244"/>
                  <a:gd name="connsiteY0" fmla="*/ 311932 h 986595"/>
                  <a:gd name="connsiteX1" fmla="*/ 802281 w 1210244"/>
                  <a:gd name="connsiteY1" fmla="*/ 203982 h 986595"/>
                  <a:gd name="connsiteX2" fmla="*/ 802281 w 1210244"/>
                  <a:gd name="connsiteY2" fmla="*/ 0 h 986595"/>
                  <a:gd name="connsiteX3" fmla="*/ 1210244 w 1210244"/>
                  <a:gd name="connsiteY3" fmla="*/ 407963 h 986595"/>
                  <a:gd name="connsiteX4" fmla="*/ 802281 w 1210244"/>
                  <a:gd name="connsiteY4" fmla="*/ 815926 h 986595"/>
                  <a:gd name="connsiteX5" fmla="*/ 802281 w 1210244"/>
                  <a:gd name="connsiteY5" fmla="*/ 611945 h 986595"/>
                  <a:gd name="connsiteX6" fmla="*/ 627 w 1210244"/>
                  <a:gd name="connsiteY6" fmla="*/ 986595 h 986595"/>
                  <a:gd name="connsiteX7" fmla="*/ 330827 w 1210244"/>
                  <a:gd name="connsiteY7" fmla="*/ 311932 h 986595"/>
                  <a:gd name="connsiteX0" fmla="*/ 330911 w 1210328"/>
                  <a:gd name="connsiteY0" fmla="*/ 311932 h 986595"/>
                  <a:gd name="connsiteX1" fmla="*/ 802365 w 1210328"/>
                  <a:gd name="connsiteY1" fmla="*/ 203982 h 986595"/>
                  <a:gd name="connsiteX2" fmla="*/ 802365 w 1210328"/>
                  <a:gd name="connsiteY2" fmla="*/ 0 h 986595"/>
                  <a:gd name="connsiteX3" fmla="*/ 1210328 w 1210328"/>
                  <a:gd name="connsiteY3" fmla="*/ 407963 h 986595"/>
                  <a:gd name="connsiteX4" fmla="*/ 802365 w 1210328"/>
                  <a:gd name="connsiteY4" fmla="*/ 815926 h 986595"/>
                  <a:gd name="connsiteX5" fmla="*/ 802365 w 1210328"/>
                  <a:gd name="connsiteY5" fmla="*/ 611945 h 986595"/>
                  <a:gd name="connsiteX6" fmla="*/ 711 w 1210328"/>
                  <a:gd name="connsiteY6" fmla="*/ 986595 h 986595"/>
                  <a:gd name="connsiteX7" fmla="*/ 330911 w 1210328"/>
                  <a:gd name="connsiteY7" fmla="*/ 311932 h 986595"/>
                  <a:gd name="connsiteX0" fmla="*/ 267678 w 1147095"/>
                  <a:gd name="connsiteY0" fmla="*/ 311932 h 1088195"/>
                  <a:gd name="connsiteX1" fmla="*/ 739132 w 1147095"/>
                  <a:gd name="connsiteY1" fmla="*/ 203982 h 1088195"/>
                  <a:gd name="connsiteX2" fmla="*/ 739132 w 1147095"/>
                  <a:gd name="connsiteY2" fmla="*/ 0 h 1088195"/>
                  <a:gd name="connsiteX3" fmla="*/ 1147095 w 1147095"/>
                  <a:gd name="connsiteY3" fmla="*/ 407963 h 1088195"/>
                  <a:gd name="connsiteX4" fmla="*/ 739132 w 1147095"/>
                  <a:gd name="connsiteY4" fmla="*/ 815926 h 1088195"/>
                  <a:gd name="connsiteX5" fmla="*/ 739132 w 1147095"/>
                  <a:gd name="connsiteY5" fmla="*/ 611945 h 1088195"/>
                  <a:gd name="connsiteX6" fmla="*/ 978 w 1147095"/>
                  <a:gd name="connsiteY6" fmla="*/ 1088195 h 1088195"/>
                  <a:gd name="connsiteX7" fmla="*/ 267678 w 1147095"/>
                  <a:gd name="connsiteY7" fmla="*/ 311932 h 1088195"/>
                  <a:gd name="connsiteX0" fmla="*/ 267678 w 1147095"/>
                  <a:gd name="connsiteY0" fmla="*/ 311932 h 1088195"/>
                  <a:gd name="connsiteX1" fmla="*/ 739132 w 1147095"/>
                  <a:gd name="connsiteY1" fmla="*/ 203982 h 1088195"/>
                  <a:gd name="connsiteX2" fmla="*/ 739132 w 1147095"/>
                  <a:gd name="connsiteY2" fmla="*/ 0 h 1088195"/>
                  <a:gd name="connsiteX3" fmla="*/ 1147095 w 1147095"/>
                  <a:gd name="connsiteY3" fmla="*/ 407963 h 1088195"/>
                  <a:gd name="connsiteX4" fmla="*/ 739132 w 1147095"/>
                  <a:gd name="connsiteY4" fmla="*/ 815926 h 1088195"/>
                  <a:gd name="connsiteX5" fmla="*/ 739132 w 1147095"/>
                  <a:gd name="connsiteY5" fmla="*/ 611945 h 1088195"/>
                  <a:gd name="connsiteX6" fmla="*/ 978 w 1147095"/>
                  <a:gd name="connsiteY6" fmla="*/ 1088195 h 1088195"/>
                  <a:gd name="connsiteX7" fmla="*/ 267678 w 1147095"/>
                  <a:gd name="connsiteY7" fmla="*/ 311932 h 1088195"/>
                  <a:gd name="connsiteX0" fmla="*/ 236150 w 1147317"/>
                  <a:gd name="connsiteY0" fmla="*/ 280182 h 1088195"/>
                  <a:gd name="connsiteX1" fmla="*/ 739354 w 1147317"/>
                  <a:gd name="connsiteY1" fmla="*/ 203982 h 1088195"/>
                  <a:gd name="connsiteX2" fmla="*/ 739354 w 1147317"/>
                  <a:gd name="connsiteY2" fmla="*/ 0 h 1088195"/>
                  <a:gd name="connsiteX3" fmla="*/ 1147317 w 1147317"/>
                  <a:gd name="connsiteY3" fmla="*/ 407963 h 1088195"/>
                  <a:gd name="connsiteX4" fmla="*/ 739354 w 1147317"/>
                  <a:gd name="connsiteY4" fmla="*/ 815926 h 1088195"/>
                  <a:gd name="connsiteX5" fmla="*/ 739354 w 1147317"/>
                  <a:gd name="connsiteY5" fmla="*/ 611945 h 1088195"/>
                  <a:gd name="connsiteX6" fmla="*/ 1200 w 1147317"/>
                  <a:gd name="connsiteY6" fmla="*/ 1088195 h 1088195"/>
                  <a:gd name="connsiteX7" fmla="*/ 236150 w 1147317"/>
                  <a:gd name="connsiteY7" fmla="*/ 280182 h 10881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138760 w 997539"/>
                  <a:gd name="connsiteY0" fmla="*/ 306375 h 1100895"/>
                  <a:gd name="connsiteX1" fmla="*/ 589576 w 997539"/>
                  <a:gd name="connsiteY1" fmla="*/ 203982 h 1100895"/>
                  <a:gd name="connsiteX2" fmla="*/ 589576 w 997539"/>
                  <a:gd name="connsiteY2" fmla="*/ 0 h 1100895"/>
                  <a:gd name="connsiteX3" fmla="*/ 997539 w 997539"/>
                  <a:gd name="connsiteY3" fmla="*/ 407963 h 1100895"/>
                  <a:gd name="connsiteX4" fmla="*/ 589576 w 997539"/>
                  <a:gd name="connsiteY4" fmla="*/ 815926 h 1100895"/>
                  <a:gd name="connsiteX5" fmla="*/ 589576 w 997539"/>
                  <a:gd name="connsiteY5" fmla="*/ 611945 h 1100895"/>
                  <a:gd name="connsiteX6" fmla="*/ 3822 w 997539"/>
                  <a:gd name="connsiteY6" fmla="*/ 1100895 h 1100895"/>
                  <a:gd name="connsiteX7" fmla="*/ 138760 w 997539"/>
                  <a:gd name="connsiteY7" fmla="*/ 306375 h 1100895"/>
                  <a:gd name="connsiteX0" fmla="*/ 113623 w 1000977"/>
                  <a:gd name="connsiteY0" fmla="*/ 275418 h 1100895"/>
                  <a:gd name="connsiteX1" fmla="*/ 593014 w 1000977"/>
                  <a:gd name="connsiteY1" fmla="*/ 203982 h 1100895"/>
                  <a:gd name="connsiteX2" fmla="*/ 593014 w 1000977"/>
                  <a:gd name="connsiteY2" fmla="*/ 0 h 1100895"/>
                  <a:gd name="connsiteX3" fmla="*/ 1000977 w 1000977"/>
                  <a:gd name="connsiteY3" fmla="*/ 407963 h 1100895"/>
                  <a:gd name="connsiteX4" fmla="*/ 593014 w 1000977"/>
                  <a:gd name="connsiteY4" fmla="*/ 815926 h 1100895"/>
                  <a:gd name="connsiteX5" fmla="*/ 593014 w 1000977"/>
                  <a:gd name="connsiteY5" fmla="*/ 611945 h 1100895"/>
                  <a:gd name="connsiteX6" fmla="*/ 7260 w 1000977"/>
                  <a:gd name="connsiteY6" fmla="*/ 1100895 h 1100895"/>
                  <a:gd name="connsiteX7" fmla="*/ 113623 w 1000977"/>
                  <a:gd name="connsiteY7" fmla="*/ 275418 h 11008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83244" h="948495">
                    <a:moveTo>
                      <a:pt x="95890" y="275418"/>
                    </a:moveTo>
                    <a:cubicBezTo>
                      <a:pt x="227113" y="176993"/>
                      <a:pt x="425009" y="198426"/>
                      <a:pt x="575281" y="203982"/>
                    </a:cubicBezTo>
                    <a:lnTo>
                      <a:pt x="575281" y="0"/>
                    </a:lnTo>
                    <a:lnTo>
                      <a:pt x="983244" y="407963"/>
                    </a:lnTo>
                    <a:lnTo>
                      <a:pt x="575281" y="815926"/>
                    </a:lnTo>
                    <a:lnTo>
                      <a:pt x="575281" y="611945"/>
                    </a:lnTo>
                    <a:cubicBezTo>
                      <a:pt x="467606" y="616972"/>
                      <a:pt x="153557" y="487062"/>
                      <a:pt x="13339" y="948495"/>
                    </a:cubicBezTo>
                    <a:cubicBezTo>
                      <a:pt x="-1478" y="611424"/>
                      <a:pt x="-28993" y="390239"/>
                      <a:pt x="95890" y="275418"/>
                    </a:cubicBezTo>
                    <a:close/>
                  </a:path>
                </a:pathLst>
              </a:custGeom>
              <a:solidFill>
                <a:srgbClr val="212121"/>
              </a:solidFill>
              <a:ln w="19050">
                <a:solidFill>
                  <a:srgbClr val="FFFFFF"/>
                </a:solidFill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 spc="10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7" name="矩形 36"/>
              <p:cNvSpPr/>
              <p:nvPr/>
            </p:nvSpPr>
            <p:spPr>
              <a:xfrm>
                <a:off x="1523437" y="2965575"/>
                <a:ext cx="543739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zh-TW" altLang="en-US" kern="0" dirty="0">
                    <a:solidFill>
                      <a:srgbClr val="FFFFFF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建立</a:t>
                </a:r>
              </a:p>
            </p:txBody>
          </p:sp>
        </p:grpSp>
        <p:sp>
          <p:nvSpPr>
            <p:cNvPr id="35" name="向右箭號 34"/>
            <p:cNvSpPr/>
            <p:nvPr/>
          </p:nvSpPr>
          <p:spPr>
            <a:xfrm rot="5400000">
              <a:off x="6354407" y="3392716"/>
              <a:ext cx="971958" cy="815926"/>
            </a:xfrm>
            <a:prstGeom prst="rightArrow">
              <a:avLst>
                <a:gd name="adj1" fmla="val 50000"/>
                <a:gd name="adj2" fmla="val 31322"/>
              </a:avLst>
            </a:prstGeom>
            <a:solidFill>
              <a:srgbClr val="212121"/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lvl="0" algn="ctr">
                <a:defRPr/>
              </a:pPr>
              <a:r>
                <a:rPr lang="zh-TW" altLang="en-US" kern="0" spc="10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表達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900282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群組 5"/>
          <p:cNvGrpSpPr/>
          <p:nvPr/>
        </p:nvGrpSpPr>
        <p:grpSpPr>
          <a:xfrm>
            <a:off x="822325" y="1473200"/>
            <a:ext cx="10572750" cy="4371975"/>
            <a:chOff x="898525" y="1511300"/>
            <a:chExt cx="10572750" cy="4371975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98525" y="1511300"/>
              <a:ext cx="10572750" cy="4371975"/>
            </a:xfrm>
            <a:prstGeom prst="rect">
              <a:avLst/>
            </a:prstGeom>
          </p:spPr>
        </p:pic>
        <p:pic>
          <p:nvPicPr>
            <p:cNvPr id="3" name="圖片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34691" y="4914901"/>
              <a:ext cx="4373071" cy="823912"/>
            </a:xfrm>
            <a:prstGeom prst="roundRect">
              <a:avLst>
                <a:gd name="adj" fmla="val 5898"/>
              </a:avLst>
            </a:prstGeom>
          </p:spPr>
        </p:pic>
      </p:grpSp>
    </p:spTree>
    <p:extLst>
      <p:ext uri="{BB962C8B-B14F-4D97-AF65-F5344CB8AC3E}">
        <p14:creationId xmlns:p14="http://schemas.microsoft.com/office/powerpoint/2010/main" val="16692964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86243" y="2061555"/>
            <a:ext cx="6715452" cy="2485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0766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" t="8087" r="3790" b="6571"/>
          <a:stretch/>
        </p:blipFill>
        <p:spPr>
          <a:xfrm>
            <a:off x="1775383" y="2094807"/>
            <a:ext cx="8495607" cy="2593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9515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/>
          <a:srcRect l="1210" t="9902" r="7392" b="52187"/>
          <a:stretch/>
        </p:blipFill>
        <p:spPr>
          <a:xfrm>
            <a:off x="931025" y="2294312"/>
            <a:ext cx="10124902" cy="230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1391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/>
          <a:srcRect l="1834" t="54215" r="80557" b="7874"/>
          <a:stretch/>
        </p:blipFill>
        <p:spPr>
          <a:xfrm>
            <a:off x="5080331" y="2397829"/>
            <a:ext cx="1950784" cy="230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5325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矩形 97">
            <a:extLst>
              <a:ext uri="{FF2B5EF4-FFF2-40B4-BE49-F238E27FC236}">
                <a16:creationId xmlns:a16="http://schemas.microsoft.com/office/drawing/2014/main" id="{E2EB9CF1-C70B-4D42-B033-6642EDBBB2A5}"/>
              </a:ext>
            </a:extLst>
          </p:cNvPr>
          <p:cNvSpPr/>
          <p:nvPr/>
        </p:nvSpPr>
        <p:spPr>
          <a:xfrm>
            <a:off x="809626" y="4330360"/>
            <a:ext cx="10630158" cy="209159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97" name="矩形 96">
            <a:extLst>
              <a:ext uri="{FF2B5EF4-FFF2-40B4-BE49-F238E27FC236}">
                <a16:creationId xmlns:a16="http://schemas.microsoft.com/office/drawing/2014/main" id="{B666B344-1107-4CCE-B768-339696210F77}"/>
              </a:ext>
            </a:extLst>
          </p:cNvPr>
          <p:cNvSpPr/>
          <p:nvPr/>
        </p:nvSpPr>
        <p:spPr>
          <a:xfrm>
            <a:off x="809626" y="258792"/>
            <a:ext cx="10630158" cy="394227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27" name="圖片 26">
            <a:extLst>
              <a:ext uri="{FF2B5EF4-FFF2-40B4-BE49-F238E27FC236}">
                <a16:creationId xmlns:a16="http://schemas.microsoft.com/office/drawing/2014/main" id="{235B8E72-1F83-46E3-A830-92CED8B3FA5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393" r="4010"/>
          <a:stretch/>
        </p:blipFill>
        <p:spPr>
          <a:xfrm>
            <a:off x="7376070" y="582027"/>
            <a:ext cx="1409700" cy="1465706"/>
          </a:xfrm>
          <a:prstGeom prst="rect">
            <a:avLst/>
          </a:prstGeom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6976F13B-5E1A-4D7C-ADAB-2AB50F49841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076"/>
          <a:stretch/>
        </p:blipFill>
        <p:spPr>
          <a:xfrm>
            <a:off x="3409242" y="582027"/>
            <a:ext cx="1501815" cy="1465706"/>
          </a:xfrm>
          <a:prstGeom prst="rect">
            <a:avLst/>
          </a:prstGeom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67208ACB-9FAA-477B-BE62-7DBC0FB1799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15" t="10161" r="75103" b="8054"/>
          <a:stretch/>
        </p:blipFill>
        <p:spPr>
          <a:xfrm>
            <a:off x="3409242" y="2358350"/>
            <a:ext cx="1066800" cy="1465705"/>
          </a:xfrm>
          <a:prstGeom prst="rect">
            <a:avLst/>
          </a:prstGeom>
        </p:spPr>
      </p:pic>
      <p:pic>
        <p:nvPicPr>
          <p:cNvPr id="25" name="圖片 24">
            <a:extLst>
              <a:ext uri="{FF2B5EF4-FFF2-40B4-BE49-F238E27FC236}">
                <a16:creationId xmlns:a16="http://schemas.microsoft.com/office/drawing/2014/main" id="{1C2F99E0-B14F-4587-9E8D-DB29BB2EED9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31" t="6891" r="80688" b="52187"/>
          <a:stretch/>
        </p:blipFill>
        <p:spPr>
          <a:xfrm>
            <a:off x="3409242" y="4576834"/>
            <a:ext cx="1115840" cy="1465706"/>
          </a:xfrm>
          <a:prstGeom prst="rect">
            <a:avLst/>
          </a:prstGeom>
        </p:spPr>
      </p:pic>
      <p:pic>
        <p:nvPicPr>
          <p:cNvPr id="26" name="圖片 25">
            <a:extLst>
              <a:ext uri="{FF2B5EF4-FFF2-40B4-BE49-F238E27FC236}">
                <a16:creationId xmlns:a16="http://schemas.microsoft.com/office/drawing/2014/main" id="{C1B698A7-DC04-475A-B881-D6393853490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33" r="35802"/>
          <a:stretch/>
        </p:blipFill>
        <p:spPr>
          <a:xfrm>
            <a:off x="5548251" y="582027"/>
            <a:ext cx="1190625" cy="1465706"/>
          </a:xfrm>
          <a:prstGeom prst="rect">
            <a:avLst/>
          </a:prstGeom>
        </p:spPr>
      </p:pic>
      <p:sp>
        <p:nvSpPr>
          <p:cNvPr id="93" name="TextBox 8">
            <a:extLst>
              <a:ext uri="{FF2B5EF4-FFF2-40B4-BE49-F238E27FC236}">
                <a16:creationId xmlns:a16="http://schemas.microsoft.com/office/drawing/2014/main" id="{68643B4C-7B10-44A3-A3CD-C9AE9FE18169}"/>
              </a:ext>
            </a:extLst>
          </p:cNvPr>
          <p:cNvSpPr txBox="1"/>
          <p:nvPr/>
        </p:nvSpPr>
        <p:spPr>
          <a:xfrm>
            <a:off x="925808" y="2085067"/>
            <a:ext cx="2123872" cy="523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主線任務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4" name="TextBox 8">
            <a:extLst>
              <a:ext uri="{FF2B5EF4-FFF2-40B4-BE49-F238E27FC236}">
                <a16:creationId xmlns:a16="http://schemas.microsoft.com/office/drawing/2014/main" id="{97063AC9-4FE8-4C27-91D1-1C324BB9EE2C}"/>
              </a:ext>
            </a:extLst>
          </p:cNvPr>
          <p:cNvSpPr txBox="1"/>
          <p:nvPr/>
        </p:nvSpPr>
        <p:spPr>
          <a:xfrm>
            <a:off x="925808" y="5143326"/>
            <a:ext cx="2241171" cy="523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特殊事件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78" name="圖片 77">
            <a:extLst>
              <a:ext uri="{FF2B5EF4-FFF2-40B4-BE49-F238E27FC236}">
                <a16:creationId xmlns:a16="http://schemas.microsoft.com/office/drawing/2014/main" id="{ED19003C-7952-4162-99F3-1E21D6A60B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66979" y="1600467"/>
            <a:ext cx="624007" cy="624007"/>
          </a:xfrm>
          <a:prstGeom prst="rect">
            <a:avLst/>
          </a:prstGeom>
        </p:spPr>
      </p:pic>
      <p:pic>
        <p:nvPicPr>
          <p:cNvPr id="80" name="圖片 79">
            <a:extLst>
              <a:ext uri="{FF2B5EF4-FFF2-40B4-BE49-F238E27FC236}">
                <a16:creationId xmlns:a16="http://schemas.microsoft.com/office/drawing/2014/main" id="{907246C3-966F-4245-A947-5B85C62283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17762" y="1596063"/>
            <a:ext cx="624007" cy="624007"/>
          </a:xfrm>
          <a:prstGeom prst="rect">
            <a:avLst/>
          </a:prstGeom>
        </p:spPr>
      </p:pic>
      <p:pic>
        <p:nvPicPr>
          <p:cNvPr id="81" name="圖片 80">
            <a:extLst>
              <a:ext uri="{FF2B5EF4-FFF2-40B4-BE49-F238E27FC236}">
                <a16:creationId xmlns:a16="http://schemas.microsoft.com/office/drawing/2014/main" id="{5B7B5C89-C530-4AEB-B528-5154BAE753F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53952" y="1606793"/>
            <a:ext cx="615686" cy="624007"/>
          </a:xfrm>
          <a:prstGeom prst="rect">
            <a:avLst/>
          </a:prstGeom>
        </p:spPr>
      </p:pic>
      <p:pic>
        <p:nvPicPr>
          <p:cNvPr id="82" name="圖片 81">
            <a:extLst>
              <a:ext uri="{FF2B5EF4-FFF2-40B4-BE49-F238E27FC236}">
                <a16:creationId xmlns:a16="http://schemas.microsoft.com/office/drawing/2014/main" id="{1104075E-F23A-4679-A42D-422DCDC41EC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74643" y="3401073"/>
            <a:ext cx="640647" cy="648966"/>
          </a:xfrm>
          <a:prstGeom prst="rect">
            <a:avLst/>
          </a:prstGeom>
        </p:spPr>
      </p:pic>
      <p:pic>
        <p:nvPicPr>
          <p:cNvPr id="87" name="圖片 86">
            <a:extLst>
              <a:ext uri="{FF2B5EF4-FFF2-40B4-BE49-F238E27FC236}">
                <a16:creationId xmlns:a16="http://schemas.microsoft.com/office/drawing/2014/main" id="{D82E4F97-FF44-4891-8EF5-B8D45414F8C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74643" y="5639354"/>
            <a:ext cx="648966" cy="640647"/>
          </a:xfrm>
          <a:prstGeom prst="rect">
            <a:avLst/>
          </a:prstGeom>
        </p:spPr>
      </p:pic>
      <p:pic>
        <p:nvPicPr>
          <p:cNvPr id="28" name="圖片 27">
            <a:extLst>
              <a:ext uri="{FF2B5EF4-FFF2-40B4-BE49-F238E27FC236}">
                <a16:creationId xmlns:a16="http://schemas.microsoft.com/office/drawing/2014/main" id="{C2A1011F-DF40-4F49-8D52-C3143B54276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952" t="6891" r="62967" b="52187"/>
          <a:stretch/>
        </p:blipFill>
        <p:spPr>
          <a:xfrm>
            <a:off x="5074560" y="4576834"/>
            <a:ext cx="1115840" cy="1465706"/>
          </a:xfrm>
          <a:prstGeom prst="rect">
            <a:avLst/>
          </a:prstGeom>
        </p:spPr>
      </p:pic>
      <p:pic>
        <p:nvPicPr>
          <p:cNvPr id="29" name="圖片 28">
            <a:extLst>
              <a:ext uri="{FF2B5EF4-FFF2-40B4-BE49-F238E27FC236}">
                <a16:creationId xmlns:a16="http://schemas.microsoft.com/office/drawing/2014/main" id="{06AF7AAC-273B-4923-934C-1C32DFBFA17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8032" t="6891" r="44887" b="52187"/>
          <a:stretch/>
        </p:blipFill>
        <p:spPr>
          <a:xfrm>
            <a:off x="6764417" y="4576834"/>
            <a:ext cx="1115840" cy="1465706"/>
          </a:xfrm>
          <a:prstGeom prst="rect">
            <a:avLst/>
          </a:prstGeom>
        </p:spPr>
      </p:pic>
      <p:pic>
        <p:nvPicPr>
          <p:cNvPr id="30" name="圖片 29">
            <a:extLst>
              <a:ext uri="{FF2B5EF4-FFF2-40B4-BE49-F238E27FC236}">
                <a16:creationId xmlns:a16="http://schemas.microsoft.com/office/drawing/2014/main" id="{56B04AF9-79BC-463D-944A-FB8513FBBDE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5820" t="7157" r="27099" b="51921"/>
          <a:stretch/>
        </p:blipFill>
        <p:spPr>
          <a:xfrm>
            <a:off x="8454274" y="4576834"/>
            <a:ext cx="1115840" cy="1465706"/>
          </a:xfrm>
          <a:prstGeom prst="rect">
            <a:avLst/>
          </a:prstGeom>
        </p:spPr>
      </p:pic>
      <p:pic>
        <p:nvPicPr>
          <p:cNvPr id="31" name="圖片 30">
            <a:extLst>
              <a:ext uri="{FF2B5EF4-FFF2-40B4-BE49-F238E27FC236}">
                <a16:creationId xmlns:a16="http://schemas.microsoft.com/office/drawing/2014/main" id="{D57C5588-7D6C-49EA-B5C9-DA2472C04AE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3754" t="7423" r="9165" b="51655"/>
          <a:stretch/>
        </p:blipFill>
        <p:spPr>
          <a:xfrm>
            <a:off x="10125081" y="4576834"/>
            <a:ext cx="1115840" cy="1465706"/>
          </a:xfrm>
          <a:prstGeom prst="rect">
            <a:avLst/>
          </a:prstGeom>
        </p:spPr>
      </p:pic>
      <p:pic>
        <p:nvPicPr>
          <p:cNvPr id="84" name="圖片 83">
            <a:extLst>
              <a:ext uri="{FF2B5EF4-FFF2-40B4-BE49-F238E27FC236}">
                <a16:creationId xmlns:a16="http://schemas.microsoft.com/office/drawing/2014/main" id="{99857F06-DE9D-4B13-93C5-F3C9E1A7CB7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04934" y="5647673"/>
            <a:ext cx="640647" cy="640647"/>
          </a:xfrm>
          <a:prstGeom prst="rect">
            <a:avLst/>
          </a:prstGeom>
        </p:spPr>
      </p:pic>
      <p:pic>
        <p:nvPicPr>
          <p:cNvPr id="85" name="圖片 84">
            <a:extLst>
              <a:ext uri="{FF2B5EF4-FFF2-40B4-BE49-F238E27FC236}">
                <a16:creationId xmlns:a16="http://schemas.microsoft.com/office/drawing/2014/main" id="{0DBC4A31-607F-45A3-952A-5045CC583BF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20357" y="5631035"/>
            <a:ext cx="624007" cy="648966"/>
          </a:xfrm>
          <a:prstGeom prst="rect">
            <a:avLst/>
          </a:prstGeom>
        </p:spPr>
      </p:pic>
      <p:pic>
        <p:nvPicPr>
          <p:cNvPr id="86" name="圖片 85">
            <a:extLst>
              <a:ext uri="{FF2B5EF4-FFF2-40B4-BE49-F238E27FC236}">
                <a16:creationId xmlns:a16="http://schemas.microsoft.com/office/drawing/2014/main" id="{314003C2-7830-4747-BB2F-4205B590B30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95197" y="5631035"/>
            <a:ext cx="657287" cy="648966"/>
          </a:xfrm>
          <a:prstGeom prst="rect">
            <a:avLst/>
          </a:prstGeom>
        </p:spPr>
      </p:pic>
      <p:pic>
        <p:nvPicPr>
          <p:cNvPr id="88" name="圖片 87">
            <a:extLst>
              <a:ext uri="{FF2B5EF4-FFF2-40B4-BE49-F238E27FC236}">
                <a16:creationId xmlns:a16="http://schemas.microsoft.com/office/drawing/2014/main" id="{873421FA-BFCC-42B1-A61F-9DC1C5BE9A5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231892" y="5655994"/>
            <a:ext cx="640647" cy="624007"/>
          </a:xfrm>
          <a:prstGeom prst="rect">
            <a:avLst/>
          </a:prstGeom>
        </p:spPr>
      </p:pic>
      <p:pic>
        <p:nvPicPr>
          <p:cNvPr id="33" name="圖片 32">
            <a:extLst>
              <a:ext uri="{FF2B5EF4-FFF2-40B4-BE49-F238E27FC236}">
                <a16:creationId xmlns:a16="http://schemas.microsoft.com/office/drawing/2014/main" id="{293895EE-BC13-496F-9D03-5748235F05B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09" t="11814" r="51809" b="6401"/>
          <a:stretch/>
        </p:blipFill>
        <p:spPr>
          <a:xfrm>
            <a:off x="4710641" y="2369081"/>
            <a:ext cx="1066800" cy="1465705"/>
          </a:xfrm>
          <a:prstGeom prst="rect">
            <a:avLst/>
          </a:prstGeom>
        </p:spPr>
      </p:pic>
      <p:pic>
        <p:nvPicPr>
          <p:cNvPr id="34" name="圖片 33">
            <a:extLst>
              <a:ext uri="{FF2B5EF4-FFF2-40B4-BE49-F238E27FC236}">
                <a16:creationId xmlns:a16="http://schemas.microsoft.com/office/drawing/2014/main" id="{3C8864B1-A4A4-490E-8C6A-1890999B129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49" t="11814" r="29793" b="6401"/>
          <a:stretch/>
        </p:blipFill>
        <p:spPr>
          <a:xfrm>
            <a:off x="6012040" y="2369081"/>
            <a:ext cx="1201560" cy="1465705"/>
          </a:xfrm>
          <a:prstGeom prst="rect">
            <a:avLst/>
          </a:prstGeom>
        </p:spPr>
      </p:pic>
      <p:pic>
        <p:nvPicPr>
          <p:cNvPr id="35" name="圖片 34">
            <a:extLst>
              <a:ext uri="{FF2B5EF4-FFF2-40B4-BE49-F238E27FC236}">
                <a16:creationId xmlns:a16="http://schemas.microsoft.com/office/drawing/2014/main" id="{653119CB-4F5A-41E7-8E79-C2E9A414B6C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254" t="11867" r="7788" b="6348"/>
          <a:stretch/>
        </p:blipFill>
        <p:spPr>
          <a:xfrm>
            <a:off x="7448199" y="2368129"/>
            <a:ext cx="1201560" cy="1465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2571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群組 7"/>
          <p:cNvGrpSpPr/>
          <p:nvPr/>
        </p:nvGrpSpPr>
        <p:grpSpPr>
          <a:xfrm>
            <a:off x="177836" y="967868"/>
            <a:ext cx="11798135" cy="5261221"/>
            <a:chOff x="177836" y="967868"/>
            <a:chExt cx="11798135" cy="5261221"/>
          </a:xfrm>
        </p:grpSpPr>
        <p:pic>
          <p:nvPicPr>
            <p:cNvPr id="2" name="圖片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7836" y="967868"/>
              <a:ext cx="5014517" cy="5261221"/>
            </a:xfrm>
            <a:prstGeom prst="rect">
              <a:avLst/>
            </a:prstGeom>
          </p:spPr>
        </p:pic>
        <p:pic>
          <p:nvPicPr>
            <p:cNvPr id="4" name="圖片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93953" y="967868"/>
              <a:ext cx="6682018" cy="5261221"/>
            </a:xfrm>
            <a:prstGeom prst="rect">
              <a:avLst/>
            </a:prstGeom>
          </p:spPr>
        </p:pic>
        <p:pic>
          <p:nvPicPr>
            <p:cNvPr id="3" name="圖片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560898" y="4547494"/>
              <a:ext cx="3295650" cy="1571625"/>
            </a:xfrm>
            <a:prstGeom prst="roundRect">
              <a:avLst>
                <a:gd name="adj" fmla="val 3940"/>
              </a:avLst>
            </a:prstGeom>
          </p:spPr>
        </p:pic>
        <p:sp>
          <p:nvSpPr>
            <p:cNvPr id="5" name="TextBox 8"/>
            <p:cNvSpPr txBox="1"/>
            <p:nvPr/>
          </p:nvSpPr>
          <p:spPr>
            <a:xfrm>
              <a:off x="3482975" y="1091693"/>
              <a:ext cx="17093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Seed : 1</a:t>
              </a:r>
            </a:p>
          </p:txBody>
        </p:sp>
        <p:sp>
          <p:nvSpPr>
            <p:cNvPr id="6" name="TextBox 8"/>
            <p:cNvSpPr txBox="1"/>
            <p:nvPr/>
          </p:nvSpPr>
          <p:spPr>
            <a:xfrm>
              <a:off x="10147170" y="1091693"/>
              <a:ext cx="17093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Seed : 4</a:t>
              </a:r>
            </a:p>
          </p:txBody>
        </p:sp>
        <p:sp>
          <p:nvSpPr>
            <p:cNvPr id="7" name="TextBox 8"/>
            <p:cNvSpPr txBox="1"/>
            <p:nvPr/>
          </p:nvSpPr>
          <p:spPr>
            <a:xfrm>
              <a:off x="8459298" y="5595899"/>
              <a:ext cx="17093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rgbClr val="00206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Seed : 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605730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圖片 11">
            <a:extLst>
              <a:ext uri="{FF2B5EF4-FFF2-40B4-BE49-F238E27FC236}">
                <a16:creationId xmlns:a16="http://schemas.microsoft.com/office/drawing/2014/main" id="{D098790E-3718-4E3B-A033-6CEBBE655A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48" t="830"/>
          <a:stretch/>
        </p:blipFill>
        <p:spPr>
          <a:xfrm>
            <a:off x="5293953" y="965499"/>
            <a:ext cx="6682018" cy="526359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3163ED60-71D9-4400-B87F-57CF6F3721D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399" t="1653" r="6788" b="3159"/>
          <a:stretch/>
        </p:blipFill>
        <p:spPr>
          <a:xfrm>
            <a:off x="177836" y="967869"/>
            <a:ext cx="5014517" cy="526122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0898" y="4547494"/>
            <a:ext cx="3295650" cy="1571625"/>
          </a:xfrm>
          <a:prstGeom prst="roundRect">
            <a:avLst>
              <a:gd name="adj" fmla="val 3940"/>
            </a:avLst>
          </a:prstGeom>
        </p:spPr>
      </p:pic>
      <p:sp>
        <p:nvSpPr>
          <p:cNvPr id="5" name="TextBox 8"/>
          <p:cNvSpPr txBox="1"/>
          <p:nvPr/>
        </p:nvSpPr>
        <p:spPr>
          <a:xfrm>
            <a:off x="3482975" y="1091693"/>
            <a:ext cx="17093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Seed : 1</a:t>
            </a:r>
          </a:p>
        </p:txBody>
      </p:sp>
      <p:sp>
        <p:nvSpPr>
          <p:cNvPr id="6" name="TextBox 8"/>
          <p:cNvSpPr txBox="1"/>
          <p:nvPr/>
        </p:nvSpPr>
        <p:spPr>
          <a:xfrm>
            <a:off x="10147170" y="1091693"/>
            <a:ext cx="17093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Seed : 4</a:t>
            </a:r>
          </a:p>
        </p:txBody>
      </p:sp>
      <p:sp>
        <p:nvSpPr>
          <p:cNvPr id="7" name="TextBox 8"/>
          <p:cNvSpPr txBox="1"/>
          <p:nvPr/>
        </p:nvSpPr>
        <p:spPr>
          <a:xfrm>
            <a:off x="8459298" y="5595899"/>
            <a:ext cx="17093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Seed : 0</a:t>
            </a:r>
          </a:p>
        </p:txBody>
      </p:sp>
    </p:spTree>
    <p:extLst>
      <p:ext uri="{BB962C8B-B14F-4D97-AF65-F5344CB8AC3E}">
        <p14:creationId xmlns:p14="http://schemas.microsoft.com/office/powerpoint/2010/main" val="29936113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圓角 2">
            <a:extLst>
              <a:ext uri="{FF2B5EF4-FFF2-40B4-BE49-F238E27FC236}">
                <a16:creationId xmlns:a16="http://schemas.microsoft.com/office/drawing/2014/main" id="{860BB0F9-7360-40AD-81FE-6B0BC8986F9B}"/>
              </a:ext>
            </a:extLst>
          </p:cNvPr>
          <p:cNvSpPr/>
          <p:nvPr/>
        </p:nvSpPr>
        <p:spPr>
          <a:xfrm>
            <a:off x="241716" y="817712"/>
            <a:ext cx="2898300" cy="2576396"/>
          </a:xfrm>
          <a:prstGeom prst="roundRect">
            <a:avLst>
              <a:gd name="adj" fmla="val 1791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0C7B8406-F2E0-4DFD-8063-2B3B0FCA9C21}"/>
              </a:ext>
            </a:extLst>
          </p:cNvPr>
          <p:cNvSpPr/>
          <p:nvPr/>
        </p:nvSpPr>
        <p:spPr>
          <a:xfrm>
            <a:off x="3174222" y="817712"/>
            <a:ext cx="2898300" cy="2576396"/>
          </a:xfrm>
          <a:prstGeom prst="roundRect">
            <a:avLst>
              <a:gd name="adj" fmla="val 1791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45F2168F-EFF0-44B3-B953-E7F7602BBE62}"/>
              </a:ext>
            </a:extLst>
          </p:cNvPr>
          <p:cNvSpPr/>
          <p:nvPr/>
        </p:nvSpPr>
        <p:spPr>
          <a:xfrm>
            <a:off x="6106727" y="817712"/>
            <a:ext cx="2898300" cy="2576396"/>
          </a:xfrm>
          <a:prstGeom prst="roundRect">
            <a:avLst>
              <a:gd name="adj" fmla="val 1791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90C281A3-EE66-4450-86B8-106C8A853031}"/>
              </a:ext>
            </a:extLst>
          </p:cNvPr>
          <p:cNvSpPr/>
          <p:nvPr/>
        </p:nvSpPr>
        <p:spPr>
          <a:xfrm>
            <a:off x="9039233" y="817712"/>
            <a:ext cx="2898300" cy="2576396"/>
          </a:xfrm>
          <a:prstGeom prst="roundRect">
            <a:avLst>
              <a:gd name="adj" fmla="val 1791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C447420E-567B-42AC-80B3-5DE2688D31D9}"/>
              </a:ext>
            </a:extLst>
          </p:cNvPr>
          <p:cNvSpPr/>
          <p:nvPr/>
        </p:nvSpPr>
        <p:spPr>
          <a:xfrm>
            <a:off x="241715" y="3579962"/>
            <a:ext cx="2898300" cy="2576396"/>
          </a:xfrm>
          <a:prstGeom prst="roundRect">
            <a:avLst>
              <a:gd name="adj" fmla="val 1791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A30350FF-F0AA-4018-A992-E15B68744F72}"/>
              </a:ext>
            </a:extLst>
          </p:cNvPr>
          <p:cNvSpPr/>
          <p:nvPr/>
        </p:nvSpPr>
        <p:spPr>
          <a:xfrm>
            <a:off x="3174217" y="3579962"/>
            <a:ext cx="2898300" cy="2576396"/>
          </a:xfrm>
          <a:prstGeom prst="roundRect">
            <a:avLst>
              <a:gd name="adj" fmla="val 1791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63CB62A3-360C-4552-9746-667D570F2182}"/>
              </a:ext>
            </a:extLst>
          </p:cNvPr>
          <p:cNvSpPr/>
          <p:nvPr/>
        </p:nvSpPr>
        <p:spPr>
          <a:xfrm>
            <a:off x="6090249" y="3579962"/>
            <a:ext cx="5863762" cy="2576396"/>
          </a:xfrm>
          <a:prstGeom prst="roundRect">
            <a:avLst>
              <a:gd name="adj" fmla="val 1791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EC61B928-C488-4D3F-8328-35E53F0C4A9F}"/>
              </a:ext>
            </a:extLst>
          </p:cNvPr>
          <p:cNvSpPr/>
          <p:nvPr/>
        </p:nvSpPr>
        <p:spPr>
          <a:xfrm>
            <a:off x="112142" y="2820662"/>
            <a:ext cx="11967716" cy="523222"/>
          </a:xfrm>
          <a:prstGeom prst="rect">
            <a:avLst/>
          </a:prstGeom>
          <a:solidFill>
            <a:srgbClr val="000000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9B871298-2696-4A93-AD7D-B1E0987AA492}"/>
              </a:ext>
            </a:extLst>
          </p:cNvPr>
          <p:cNvSpPr/>
          <p:nvPr/>
        </p:nvSpPr>
        <p:spPr>
          <a:xfrm>
            <a:off x="112144" y="5577782"/>
            <a:ext cx="11967714" cy="528351"/>
          </a:xfrm>
          <a:prstGeom prst="rect">
            <a:avLst/>
          </a:prstGeom>
          <a:solidFill>
            <a:srgbClr val="000000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TextBox 8">
            <a:extLst>
              <a:ext uri="{FF2B5EF4-FFF2-40B4-BE49-F238E27FC236}">
                <a16:creationId xmlns:a16="http://schemas.microsoft.com/office/drawing/2014/main" id="{56A11B55-86E1-42C5-B858-03AA4877B004}"/>
              </a:ext>
            </a:extLst>
          </p:cNvPr>
          <p:cNvSpPr txBox="1"/>
          <p:nvPr/>
        </p:nvSpPr>
        <p:spPr>
          <a:xfrm>
            <a:off x="292049" y="2820662"/>
            <a:ext cx="2797634" cy="523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初始群組</a:t>
            </a:r>
            <a:endParaRPr lang="en-US" sz="2800" dirty="0">
              <a:solidFill>
                <a:schemeClr val="bg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5" name="TextBox 8">
            <a:extLst>
              <a:ext uri="{FF2B5EF4-FFF2-40B4-BE49-F238E27FC236}">
                <a16:creationId xmlns:a16="http://schemas.microsoft.com/office/drawing/2014/main" id="{80B59552-9C5A-494F-952A-24CE9FEB7415}"/>
              </a:ext>
            </a:extLst>
          </p:cNvPr>
          <p:cNvSpPr txBox="1"/>
          <p:nvPr/>
        </p:nvSpPr>
        <p:spPr>
          <a:xfrm>
            <a:off x="3224551" y="2820661"/>
            <a:ext cx="2797634" cy="523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計算適應值</a:t>
            </a:r>
            <a:endParaRPr lang="en-US" sz="2800" dirty="0">
              <a:solidFill>
                <a:schemeClr val="bg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6" name="TextBox 8">
            <a:extLst>
              <a:ext uri="{FF2B5EF4-FFF2-40B4-BE49-F238E27FC236}">
                <a16:creationId xmlns:a16="http://schemas.microsoft.com/office/drawing/2014/main" id="{324C0E35-7326-4C07-837D-9B224BFF2C36}"/>
              </a:ext>
            </a:extLst>
          </p:cNvPr>
          <p:cNvSpPr txBox="1"/>
          <p:nvPr/>
        </p:nvSpPr>
        <p:spPr>
          <a:xfrm>
            <a:off x="6157061" y="2820661"/>
            <a:ext cx="2797634" cy="523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擇優交配</a:t>
            </a:r>
            <a:endParaRPr lang="en-US" sz="2800" dirty="0">
              <a:solidFill>
                <a:schemeClr val="bg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7" name="TextBox 8">
            <a:extLst>
              <a:ext uri="{FF2B5EF4-FFF2-40B4-BE49-F238E27FC236}">
                <a16:creationId xmlns:a16="http://schemas.microsoft.com/office/drawing/2014/main" id="{DA3A6FD2-807D-4E33-AA30-13DDAB43F706}"/>
              </a:ext>
            </a:extLst>
          </p:cNvPr>
          <p:cNvSpPr txBox="1"/>
          <p:nvPr/>
        </p:nvSpPr>
        <p:spPr>
          <a:xfrm>
            <a:off x="9089566" y="2820661"/>
            <a:ext cx="2797634" cy="523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子代突變</a:t>
            </a:r>
            <a:endParaRPr lang="en-US" sz="2800" dirty="0">
              <a:solidFill>
                <a:schemeClr val="bg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8" name="TextBox 8">
            <a:extLst>
              <a:ext uri="{FF2B5EF4-FFF2-40B4-BE49-F238E27FC236}">
                <a16:creationId xmlns:a16="http://schemas.microsoft.com/office/drawing/2014/main" id="{EC3BABAA-7AF5-433C-8BC3-64DB46DFD808}"/>
              </a:ext>
            </a:extLst>
          </p:cNvPr>
          <p:cNvSpPr txBox="1"/>
          <p:nvPr/>
        </p:nvSpPr>
        <p:spPr>
          <a:xfrm>
            <a:off x="292046" y="5587451"/>
            <a:ext cx="2793687" cy="523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世代交替</a:t>
            </a:r>
            <a:endParaRPr lang="en-US" sz="2800" dirty="0">
              <a:solidFill>
                <a:schemeClr val="bg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9" name="TextBox 8">
            <a:extLst>
              <a:ext uri="{FF2B5EF4-FFF2-40B4-BE49-F238E27FC236}">
                <a16:creationId xmlns:a16="http://schemas.microsoft.com/office/drawing/2014/main" id="{6D7355F0-5A95-44B9-BB37-112281834035}"/>
              </a:ext>
            </a:extLst>
          </p:cNvPr>
          <p:cNvSpPr txBox="1"/>
          <p:nvPr/>
        </p:nvSpPr>
        <p:spPr>
          <a:xfrm>
            <a:off x="3220601" y="5582911"/>
            <a:ext cx="2797634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終止條件</a:t>
            </a:r>
            <a:endParaRPr lang="en-US" sz="2800" dirty="0">
              <a:solidFill>
                <a:schemeClr val="bg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0" name="TextBox 8">
            <a:extLst>
              <a:ext uri="{FF2B5EF4-FFF2-40B4-BE49-F238E27FC236}">
                <a16:creationId xmlns:a16="http://schemas.microsoft.com/office/drawing/2014/main" id="{F14F4B0C-80A3-4C41-919C-EFF4D13A6926}"/>
              </a:ext>
            </a:extLst>
          </p:cNvPr>
          <p:cNvSpPr txBox="1"/>
          <p:nvPr/>
        </p:nvSpPr>
        <p:spPr>
          <a:xfrm>
            <a:off x="6149154" y="5577782"/>
            <a:ext cx="5738046" cy="523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輸出最合適解之佈局</a:t>
            </a:r>
            <a:endParaRPr lang="en-US" sz="2800" dirty="0">
              <a:solidFill>
                <a:schemeClr val="bg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1" name="圖片 40">
            <a:extLst>
              <a:ext uri="{FF2B5EF4-FFF2-40B4-BE49-F238E27FC236}">
                <a16:creationId xmlns:a16="http://schemas.microsoft.com/office/drawing/2014/main" id="{728A6CDE-6E1F-40CE-AA65-9377817D16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998" t="12255" r="19718" b="9759"/>
          <a:stretch/>
        </p:blipFill>
        <p:spPr>
          <a:xfrm>
            <a:off x="8082951" y="3754204"/>
            <a:ext cx="3648961" cy="1703873"/>
          </a:xfrm>
          <a:prstGeom prst="roundRect">
            <a:avLst>
              <a:gd name="adj" fmla="val 2491"/>
            </a:avLst>
          </a:prstGeom>
        </p:spPr>
      </p:pic>
      <p:pic>
        <p:nvPicPr>
          <p:cNvPr id="42" name="圖片 41">
            <a:extLst>
              <a:ext uri="{FF2B5EF4-FFF2-40B4-BE49-F238E27FC236}">
                <a16:creationId xmlns:a16="http://schemas.microsoft.com/office/drawing/2014/main" id="{F0D9AEFA-EB6D-431A-9436-23D302882E2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931" b="94307" l="62980" r="9460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1413" r="3838"/>
          <a:stretch/>
        </p:blipFill>
        <p:spPr>
          <a:xfrm>
            <a:off x="782528" y="953376"/>
            <a:ext cx="901180" cy="9598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3" name="圖片 42">
            <a:extLst>
              <a:ext uri="{FF2B5EF4-FFF2-40B4-BE49-F238E27FC236}">
                <a16:creationId xmlns:a16="http://schemas.microsoft.com/office/drawing/2014/main" id="{FEEC3CBA-F8C3-4379-81FE-11988DC3147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931" b="94307" l="62980" r="9460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1413" r="3838"/>
          <a:stretch/>
        </p:blipFill>
        <p:spPr>
          <a:xfrm>
            <a:off x="1713678" y="953376"/>
            <a:ext cx="901180" cy="9598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4" name="圖片 43">
            <a:extLst>
              <a:ext uri="{FF2B5EF4-FFF2-40B4-BE49-F238E27FC236}">
                <a16:creationId xmlns:a16="http://schemas.microsoft.com/office/drawing/2014/main" id="{936AAFD9-AD89-46EE-BEAC-1F3EF1D7ABC2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931" b="94307" l="62980" r="9460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1413" r="3838"/>
          <a:stretch/>
        </p:blipFill>
        <p:spPr>
          <a:xfrm>
            <a:off x="762420" y="1856291"/>
            <a:ext cx="901180" cy="9598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5" name="圖片 44">
            <a:extLst>
              <a:ext uri="{FF2B5EF4-FFF2-40B4-BE49-F238E27FC236}">
                <a16:creationId xmlns:a16="http://schemas.microsoft.com/office/drawing/2014/main" id="{A8262E4A-F18D-4625-A3C9-91737DAFEE7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931" b="94307" l="62980" r="9460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1413" r="3838"/>
          <a:stretch/>
        </p:blipFill>
        <p:spPr>
          <a:xfrm>
            <a:off x="1714177" y="1856291"/>
            <a:ext cx="901180" cy="9598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8" name="圖片 47">
            <a:extLst>
              <a:ext uri="{FF2B5EF4-FFF2-40B4-BE49-F238E27FC236}">
                <a16:creationId xmlns:a16="http://schemas.microsoft.com/office/drawing/2014/main" id="{BFCA8FB0-DF8D-4BE6-8171-DE21162C13C5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931" b="94307" l="62980" r="9460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1413" r="3838"/>
          <a:stretch/>
        </p:blipFill>
        <p:spPr>
          <a:xfrm>
            <a:off x="3713057" y="947545"/>
            <a:ext cx="901180" cy="9598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9" name="圖片 48">
            <a:extLst>
              <a:ext uri="{FF2B5EF4-FFF2-40B4-BE49-F238E27FC236}">
                <a16:creationId xmlns:a16="http://schemas.microsoft.com/office/drawing/2014/main" id="{B2D4E6CE-55D9-448E-8C47-52E7B7F0BE8A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931" b="94307" l="62980" r="9460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1413" r="3838"/>
          <a:stretch/>
        </p:blipFill>
        <p:spPr>
          <a:xfrm>
            <a:off x="4644207" y="947545"/>
            <a:ext cx="901180" cy="9598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0" name="圖片 49">
            <a:extLst>
              <a:ext uri="{FF2B5EF4-FFF2-40B4-BE49-F238E27FC236}">
                <a16:creationId xmlns:a16="http://schemas.microsoft.com/office/drawing/2014/main" id="{540B8879-66A3-45FA-8410-A24CCB653B9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931" b="94307" l="62980" r="9460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1413" r="3838"/>
          <a:stretch/>
        </p:blipFill>
        <p:spPr>
          <a:xfrm>
            <a:off x="3692949" y="1850460"/>
            <a:ext cx="901180" cy="9598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1" name="圖片 50">
            <a:extLst>
              <a:ext uri="{FF2B5EF4-FFF2-40B4-BE49-F238E27FC236}">
                <a16:creationId xmlns:a16="http://schemas.microsoft.com/office/drawing/2014/main" id="{162098AA-ED12-41A5-BFCA-B39BB58F9A09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931" b="94307" l="62980" r="9460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1413" r="3838"/>
          <a:stretch/>
        </p:blipFill>
        <p:spPr>
          <a:xfrm>
            <a:off x="4644706" y="1850460"/>
            <a:ext cx="901180" cy="9598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2" name="TextBox 8">
            <a:extLst>
              <a:ext uri="{FF2B5EF4-FFF2-40B4-BE49-F238E27FC236}">
                <a16:creationId xmlns:a16="http://schemas.microsoft.com/office/drawing/2014/main" id="{27602FEA-21F9-4A54-BD09-A7B5935B5FAB}"/>
              </a:ext>
            </a:extLst>
          </p:cNvPr>
          <p:cNvSpPr txBox="1"/>
          <p:nvPr/>
        </p:nvSpPr>
        <p:spPr>
          <a:xfrm>
            <a:off x="3119247" y="1374239"/>
            <a:ext cx="1107344" cy="523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800" dirty="0">
                <a:solidFill>
                  <a:schemeClr val="bg2"/>
                </a:solidFill>
                <a:effectLst>
                  <a:glow rad="88900">
                    <a:schemeClr val="tx1">
                      <a:lumMod val="95000"/>
                      <a:lumOff val="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+2.0</a:t>
            </a:r>
            <a:endParaRPr lang="en-US" sz="2800" dirty="0">
              <a:solidFill>
                <a:schemeClr val="bg2"/>
              </a:solidFill>
              <a:effectLst>
                <a:glow rad="88900">
                  <a:schemeClr val="tx1">
                    <a:lumMod val="95000"/>
                    <a:lumOff val="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3" name="TextBox 8">
            <a:extLst>
              <a:ext uri="{FF2B5EF4-FFF2-40B4-BE49-F238E27FC236}">
                <a16:creationId xmlns:a16="http://schemas.microsoft.com/office/drawing/2014/main" id="{0C46022A-7CD2-48B2-9CA1-53FB61E066C5}"/>
              </a:ext>
            </a:extLst>
          </p:cNvPr>
          <p:cNvSpPr txBox="1"/>
          <p:nvPr/>
        </p:nvSpPr>
        <p:spPr>
          <a:xfrm>
            <a:off x="5032126" y="1374633"/>
            <a:ext cx="1107344" cy="523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800" dirty="0">
                <a:solidFill>
                  <a:schemeClr val="bg2"/>
                </a:solidFill>
                <a:effectLst>
                  <a:glow rad="88900">
                    <a:schemeClr val="tx1">
                      <a:lumMod val="95000"/>
                      <a:lumOff val="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-0.8</a:t>
            </a:r>
            <a:endParaRPr lang="en-US" sz="2800" dirty="0">
              <a:solidFill>
                <a:schemeClr val="bg2"/>
              </a:solidFill>
              <a:effectLst>
                <a:glow rad="88900">
                  <a:schemeClr val="tx1">
                    <a:lumMod val="95000"/>
                    <a:lumOff val="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4" name="TextBox 8">
            <a:extLst>
              <a:ext uri="{FF2B5EF4-FFF2-40B4-BE49-F238E27FC236}">
                <a16:creationId xmlns:a16="http://schemas.microsoft.com/office/drawing/2014/main" id="{0D0E4A4D-89D9-449E-8553-C41A7BCEB839}"/>
              </a:ext>
            </a:extLst>
          </p:cNvPr>
          <p:cNvSpPr txBox="1"/>
          <p:nvPr/>
        </p:nvSpPr>
        <p:spPr>
          <a:xfrm>
            <a:off x="5032126" y="2280476"/>
            <a:ext cx="1107344" cy="523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800" dirty="0">
                <a:solidFill>
                  <a:schemeClr val="bg2"/>
                </a:solidFill>
                <a:effectLst>
                  <a:glow rad="88900">
                    <a:schemeClr val="tx1">
                      <a:lumMod val="95000"/>
                      <a:lumOff val="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+1.5</a:t>
            </a:r>
            <a:endParaRPr lang="en-US" sz="2800" dirty="0">
              <a:solidFill>
                <a:schemeClr val="bg2"/>
              </a:solidFill>
              <a:effectLst>
                <a:glow rad="88900">
                  <a:schemeClr val="tx1">
                    <a:lumMod val="95000"/>
                    <a:lumOff val="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5" name="TextBox 8">
            <a:extLst>
              <a:ext uri="{FF2B5EF4-FFF2-40B4-BE49-F238E27FC236}">
                <a16:creationId xmlns:a16="http://schemas.microsoft.com/office/drawing/2014/main" id="{A9106A29-F6AC-4A01-B903-F1ED3B6E37E6}"/>
              </a:ext>
            </a:extLst>
          </p:cNvPr>
          <p:cNvSpPr txBox="1"/>
          <p:nvPr/>
        </p:nvSpPr>
        <p:spPr>
          <a:xfrm>
            <a:off x="3119045" y="2270951"/>
            <a:ext cx="1107344" cy="523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800" dirty="0">
                <a:solidFill>
                  <a:schemeClr val="bg2"/>
                </a:solidFill>
                <a:effectLst>
                  <a:glow rad="88900">
                    <a:schemeClr val="tx1">
                      <a:lumMod val="95000"/>
                      <a:lumOff val="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+0.2</a:t>
            </a:r>
            <a:endParaRPr lang="en-US" sz="2800" dirty="0">
              <a:solidFill>
                <a:schemeClr val="bg2"/>
              </a:solidFill>
              <a:effectLst>
                <a:glow rad="88900">
                  <a:schemeClr val="tx1">
                    <a:lumMod val="95000"/>
                    <a:lumOff val="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6" name="圖片 55">
            <a:extLst>
              <a:ext uri="{FF2B5EF4-FFF2-40B4-BE49-F238E27FC236}">
                <a16:creationId xmlns:a16="http://schemas.microsoft.com/office/drawing/2014/main" id="{B1D340AE-40FC-43F1-B624-4F6C9C80517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931" b="94307" l="62980" r="9460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1413" r="3838"/>
          <a:stretch/>
        </p:blipFill>
        <p:spPr>
          <a:xfrm>
            <a:off x="6649516" y="958650"/>
            <a:ext cx="901180" cy="9598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1" name="圖片 60">
            <a:extLst>
              <a:ext uri="{FF2B5EF4-FFF2-40B4-BE49-F238E27FC236}">
                <a16:creationId xmlns:a16="http://schemas.microsoft.com/office/drawing/2014/main" id="{36920EC8-35A6-40F1-A2B0-8CD141B54FD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931" b="94307" l="62980" r="9460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1413" r="3838"/>
          <a:stretch/>
        </p:blipFill>
        <p:spPr>
          <a:xfrm>
            <a:off x="7580666" y="958650"/>
            <a:ext cx="901180" cy="9598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7" name="圖片 66">
            <a:extLst>
              <a:ext uri="{FF2B5EF4-FFF2-40B4-BE49-F238E27FC236}">
                <a16:creationId xmlns:a16="http://schemas.microsoft.com/office/drawing/2014/main" id="{D9A0AD73-BCA1-4CF8-B981-DB8EC01EE62A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931" b="94307" l="62980" r="9460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1413" r="3838"/>
          <a:stretch/>
        </p:blipFill>
        <p:spPr>
          <a:xfrm>
            <a:off x="6649516" y="1863210"/>
            <a:ext cx="901180" cy="9598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3" name="圖片 62">
            <a:extLst>
              <a:ext uri="{FF2B5EF4-FFF2-40B4-BE49-F238E27FC236}">
                <a16:creationId xmlns:a16="http://schemas.microsoft.com/office/drawing/2014/main" id="{1B755D11-1C7E-42B9-83DF-9D81FB217449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931" b="94307" l="62980" r="9460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1413" r="3838"/>
          <a:stretch/>
        </p:blipFill>
        <p:spPr>
          <a:xfrm>
            <a:off x="7580666" y="1861618"/>
            <a:ext cx="901180" cy="9598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6" name="圖片 65">
            <a:extLst>
              <a:ext uri="{FF2B5EF4-FFF2-40B4-BE49-F238E27FC236}">
                <a16:creationId xmlns:a16="http://schemas.microsoft.com/office/drawing/2014/main" id="{18AC19C8-5FF0-43F9-B185-5AB93EEA451D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931" b="94307" l="62980" r="9460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1413" r="3838" b="3401"/>
          <a:stretch/>
        </p:blipFill>
        <p:spPr>
          <a:xfrm>
            <a:off x="7580666" y="1861618"/>
            <a:ext cx="901180" cy="927189"/>
          </a:xfrm>
          <a:custGeom>
            <a:avLst/>
            <a:gdLst>
              <a:gd name="connsiteX0" fmla="*/ 0 w 901180"/>
              <a:gd name="connsiteY0" fmla="*/ 0 h 927189"/>
              <a:gd name="connsiteX1" fmla="*/ 901180 w 901180"/>
              <a:gd name="connsiteY1" fmla="*/ 0 h 927189"/>
              <a:gd name="connsiteX2" fmla="*/ 901180 w 901180"/>
              <a:gd name="connsiteY2" fmla="*/ 26009 h 927189"/>
              <a:gd name="connsiteX3" fmla="*/ 0 w 901180"/>
              <a:gd name="connsiteY3" fmla="*/ 927189 h 9271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01180" h="927189">
                <a:moveTo>
                  <a:pt x="0" y="0"/>
                </a:moveTo>
                <a:lnTo>
                  <a:pt x="901180" y="0"/>
                </a:lnTo>
                <a:lnTo>
                  <a:pt x="901180" y="26009"/>
                </a:lnTo>
                <a:lnTo>
                  <a:pt x="0" y="927189"/>
                </a:lnTo>
                <a:close/>
              </a:path>
            </a:pathLst>
          </a:custGeom>
        </p:spPr>
      </p:pic>
      <p:pic>
        <p:nvPicPr>
          <p:cNvPr id="65" name="圖片 64">
            <a:extLst>
              <a:ext uri="{FF2B5EF4-FFF2-40B4-BE49-F238E27FC236}">
                <a16:creationId xmlns:a16="http://schemas.microsoft.com/office/drawing/2014/main" id="{32A9F172-9519-4C9A-91B6-15983F6BA56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931" b="94307" l="62980" r="9460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1413" r="3838" b="3401"/>
          <a:stretch/>
        </p:blipFill>
        <p:spPr>
          <a:xfrm>
            <a:off x="6649516" y="1861619"/>
            <a:ext cx="901180" cy="927189"/>
          </a:xfrm>
          <a:custGeom>
            <a:avLst/>
            <a:gdLst>
              <a:gd name="connsiteX0" fmla="*/ 0 w 901180"/>
              <a:gd name="connsiteY0" fmla="*/ 0 h 927189"/>
              <a:gd name="connsiteX1" fmla="*/ 901180 w 901180"/>
              <a:gd name="connsiteY1" fmla="*/ 0 h 927189"/>
              <a:gd name="connsiteX2" fmla="*/ 901180 w 901180"/>
              <a:gd name="connsiteY2" fmla="*/ 26009 h 927189"/>
              <a:gd name="connsiteX3" fmla="*/ 0 w 901180"/>
              <a:gd name="connsiteY3" fmla="*/ 927189 h 9271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01180" h="927189">
                <a:moveTo>
                  <a:pt x="0" y="0"/>
                </a:moveTo>
                <a:lnTo>
                  <a:pt x="901180" y="0"/>
                </a:lnTo>
                <a:lnTo>
                  <a:pt x="901180" y="26009"/>
                </a:lnTo>
                <a:lnTo>
                  <a:pt x="0" y="927189"/>
                </a:lnTo>
                <a:close/>
              </a:path>
            </a:pathLst>
          </a:custGeom>
        </p:spPr>
      </p:pic>
      <p:sp>
        <p:nvSpPr>
          <p:cNvPr id="68" name="TextBox 8">
            <a:extLst>
              <a:ext uri="{FF2B5EF4-FFF2-40B4-BE49-F238E27FC236}">
                <a16:creationId xmlns:a16="http://schemas.microsoft.com/office/drawing/2014/main" id="{204AD145-BC4A-4231-B60A-7C30CCD216A9}"/>
              </a:ext>
            </a:extLst>
          </p:cNvPr>
          <p:cNvSpPr txBox="1"/>
          <p:nvPr/>
        </p:nvSpPr>
        <p:spPr>
          <a:xfrm>
            <a:off x="6326989" y="995013"/>
            <a:ext cx="2457776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2"/>
                </a:solidFill>
                <a:effectLst>
                  <a:glow rad="88900">
                    <a:schemeClr val="tx1">
                      <a:lumMod val="95000"/>
                      <a:lumOff val="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parents</a:t>
            </a:r>
          </a:p>
        </p:txBody>
      </p:sp>
      <p:sp>
        <p:nvSpPr>
          <p:cNvPr id="73" name="TextBox 8">
            <a:extLst>
              <a:ext uri="{FF2B5EF4-FFF2-40B4-BE49-F238E27FC236}">
                <a16:creationId xmlns:a16="http://schemas.microsoft.com/office/drawing/2014/main" id="{8DF0BF90-FC97-4444-B8D2-B858A509EE74}"/>
              </a:ext>
            </a:extLst>
          </p:cNvPr>
          <p:cNvSpPr txBox="1"/>
          <p:nvPr/>
        </p:nvSpPr>
        <p:spPr>
          <a:xfrm>
            <a:off x="6342767" y="2154397"/>
            <a:ext cx="2457776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800" dirty="0">
                <a:solidFill>
                  <a:schemeClr val="bg2"/>
                </a:solidFill>
                <a:effectLst>
                  <a:glow rad="88900">
                    <a:schemeClr val="tx1">
                      <a:lumMod val="95000"/>
                      <a:lumOff val="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springs</a:t>
            </a:r>
          </a:p>
        </p:txBody>
      </p:sp>
      <p:grpSp>
        <p:nvGrpSpPr>
          <p:cNvPr id="78" name="群組 77">
            <a:extLst>
              <a:ext uri="{FF2B5EF4-FFF2-40B4-BE49-F238E27FC236}">
                <a16:creationId xmlns:a16="http://schemas.microsoft.com/office/drawing/2014/main" id="{5A724BB1-3C1F-48F4-ACEB-15897B641AC3}"/>
              </a:ext>
            </a:extLst>
          </p:cNvPr>
          <p:cNvGrpSpPr/>
          <p:nvPr/>
        </p:nvGrpSpPr>
        <p:grpSpPr>
          <a:xfrm>
            <a:off x="880373" y="3730960"/>
            <a:ext cx="1688898" cy="436328"/>
            <a:chOff x="689120" y="4009097"/>
            <a:chExt cx="3715237" cy="95983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74" name="圖片 73">
              <a:extLst>
                <a:ext uri="{FF2B5EF4-FFF2-40B4-BE49-F238E27FC236}">
                  <a16:creationId xmlns:a16="http://schemas.microsoft.com/office/drawing/2014/main" id="{DABA3A60-FB83-4017-B062-1739CF0986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6931" b="94307" l="62980" r="9460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413" r="3838"/>
            <a:stretch/>
          </p:blipFill>
          <p:spPr>
            <a:xfrm>
              <a:off x="689120" y="4009097"/>
              <a:ext cx="901180" cy="959832"/>
            </a:xfrm>
            <a:prstGeom prst="rect">
              <a:avLst/>
            </a:prstGeom>
          </p:spPr>
        </p:pic>
        <p:pic>
          <p:nvPicPr>
            <p:cNvPr id="75" name="圖片 74">
              <a:extLst>
                <a:ext uri="{FF2B5EF4-FFF2-40B4-BE49-F238E27FC236}">
                  <a16:creationId xmlns:a16="http://schemas.microsoft.com/office/drawing/2014/main" id="{5479B66B-7CE3-4A03-A31D-4293279714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6931" b="94307" l="62980" r="9460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413" r="3838"/>
            <a:stretch/>
          </p:blipFill>
          <p:spPr>
            <a:xfrm>
              <a:off x="1620270" y="4009097"/>
              <a:ext cx="901180" cy="959832"/>
            </a:xfrm>
            <a:prstGeom prst="rect">
              <a:avLst/>
            </a:prstGeom>
          </p:spPr>
        </p:pic>
        <p:pic>
          <p:nvPicPr>
            <p:cNvPr id="76" name="圖片 75">
              <a:extLst>
                <a:ext uri="{FF2B5EF4-FFF2-40B4-BE49-F238E27FC236}">
                  <a16:creationId xmlns:a16="http://schemas.microsoft.com/office/drawing/2014/main" id="{1444DCAF-DE31-4B58-8C11-9D14914FB2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6931" b="94307" l="62980" r="9460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413" r="3838"/>
            <a:stretch/>
          </p:blipFill>
          <p:spPr>
            <a:xfrm>
              <a:off x="2551420" y="4009097"/>
              <a:ext cx="901180" cy="959832"/>
            </a:xfrm>
            <a:prstGeom prst="rect">
              <a:avLst/>
            </a:prstGeom>
          </p:spPr>
        </p:pic>
        <p:pic>
          <p:nvPicPr>
            <p:cNvPr id="77" name="圖片 76">
              <a:extLst>
                <a:ext uri="{FF2B5EF4-FFF2-40B4-BE49-F238E27FC236}">
                  <a16:creationId xmlns:a16="http://schemas.microsoft.com/office/drawing/2014/main" id="{483A706E-08A1-4116-A363-B1B57CC888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6931" b="94307" l="62980" r="9460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413" r="3838"/>
            <a:stretch/>
          </p:blipFill>
          <p:spPr>
            <a:xfrm>
              <a:off x="3503177" y="4009097"/>
              <a:ext cx="901180" cy="959832"/>
            </a:xfrm>
            <a:prstGeom prst="rect">
              <a:avLst/>
            </a:prstGeom>
            <a:noFill/>
          </p:spPr>
        </p:pic>
      </p:grpSp>
      <p:grpSp>
        <p:nvGrpSpPr>
          <p:cNvPr id="109" name="群組 108">
            <a:extLst>
              <a:ext uri="{FF2B5EF4-FFF2-40B4-BE49-F238E27FC236}">
                <a16:creationId xmlns:a16="http://schemas.microsoft.com/office/drawing/2014/main" id="{DEFFDEE3-D328-49AA-93BA-86576EF0ACD4}"/>
              </a:ext>
            </a:extLst>
          </p:cNvPr>
          <p:cNvGrpSpPr/>
          <p:nvPr/>
        </p:nvGrpSpPr>
        <p:grpSpPr>
          <a:xfrm>
            <a:off x="1240275" y="4373333"/>
            <a:ext cx="901180" cy="959832"/>
            <a:chOff x="1240275" y="4373333"/>
            <a:chExt cx="901180" cy="959832"/>
          </a:xfrm>
        </p:grpSpPr>
        <p:pic>
          <p:nvPicPr>
            <p:cNvPr id="80" name="圖片 79">
              <a:extLst>
                <a:ext uri="{FF2B5EF4-FFF2-40B4-BE49-F238E27FC236}">
                  <a16:creationId xmlns:a16="http://schemas.microsoft.com/office/drawing/2014/main" id="{B4306AA1-89D3-4E6A-AB6B-F9FB07ABFFE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62980" r="9460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413" r="3838"/>
            <a:stretch/>
          </p:blipFill>
          <p:spPr>
            <a:xfrm>
              <a:off x="1240275" y="4373333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81" name="圖片 80">
              <a:extLst>
                <a:ext uri="{FF2B5EF4-FFF2-40B4-BE49-F238E27FC236}">
                  <a16:creationId xmlns:a16="http://schemas.microsoft.com/office/drawing/2014/main" id="{F7CB2D63-FF5A-4ED6-AA01-CC725EA357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62980" r="9460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413" r="3838" b="3401"/>
            <a:stretch/>
          </p:blipFill>
          <p:spPr>
            <a:xfrm>
              <a:off x="1240275" y="4373333"/>
              <a:ext cx="901180" cy="927189"/>
            </a:xfrm>
            <a:custGeom>
              <a:avLst/>
              <a:gdLst>
                <a:gd name="connsiteX0" fmla="*/ 0 w 901180"/>
                <a:gd name="connsiteY0" fmla="*/ 0 h 927189"/>
                <a:gd name="connsiteX1" fmla="*/ 901180 w 901180"/>
                <a:gd name="connsiteY1" fmla="*/ 0 h 927189"/>
                <a:gd name="connsiteX2" fmla="*/ 901180 w 901180"/>
                <a:gd name="connsiteY2" fmla="*/ 26009 h 927189"/>
                <a:gd name="connsiteX3" fmla="*/ 0 w 901180"/>
                <a:gd name="connsiteY3" fmla="*/ 927189 h 927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1180" h="927189">
                  <a:moveTo>
                    <a:pt x="0" y="0"/>
                  </a:moveTo>
                  <a:lnTo>
                    <a:pt x="901180" y="0"/>
                  </a:lnTo>
                  <a:lnTo>
                    <a:pt x="901180" y="26009"/>
                  </a:lnTo>
                  <a:lnTo>
                    <a:pt x="0" y="927189"/>
                  </a:lnTo>
                  <a:close/>
                </a:path>
              </a:pathLst>
            </a:custGeom>
          </p:spPr>
        </p:pic>
      </p:grpSp>
      <p:grpSp>
        <p:nvGrpSpPr>
          <p:cNvPr id="110" name="群組 109">
            <a:extLst>
              <a:ext uri="{FF2B5EF4-FFF2-40B4-BE49-F238E27FC236}">
                <a16:creationId xmlns:a16="http://schemas.microsoft.com/office/drawing/2014/main" id="{D49D9AFE-4EE8-49FA-B30A-27FA6A1089F8}"/>
              </a:ext>
            </a:extLst>
          </p:cNvPr>
          <p:cNvGrpSpPr/>
          <p:nvPr/>
        </p:nvGrpSpPr>
        <p:grpSpPr>
          <a:xfrm>
            <a:off x="309125" y="4373334"/>
            <a:ext cx="901180" cy="961423"/>
            <a:chOff x="309125" y="4373334"/>
            <a:chExt cx="901180" cy="961423"/>
          </a:xfrm>
        </p:grpSpPr>
        <p:pic>
          <p:nvPicPr>
            <p:cNvPr id="79" name="圖片 78">
              <a:extLst>
                <a:ext uri="{FF2B5EF4-FFF2-40B4-BE49-F238E27FC236}">
                  <a16:creationId xmlns:a16="http://schemas.microsoft.com/office/drawing/2014/main" id="{3573E50C-900B-411F-8026-BBAD6942C8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62980" r="9460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413" r="3838"/>
            <a:stretch/>
          </p:blipFill>
          <p:spPr>
            <a:xfrm>
              <a:off x="309125" y="4374925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82" name="圖片 81">
              <a:extLst>
                <a:ext uri="{FF2B5EF4-FFF2-40B4-BE49-F238E27FC236}">
                  <a16:creationId xmlns:a16="http://schemas.microsoft.com/office/drawing/2014/main" id="{CE392A6E-10AB-4935-9C6C-B4940A93DF2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62980" r="9460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413" r="3838" b="3401"/>
            <a:stretch/>
          </p:blipFill>
          <p:spPr>
            <a:xfrm>
              <a:off x="309125" y="4373334"/>
              <a:ext cx="901180" cy="927189"/>
            </a:xfrm>
            <a:custGeom>
              <a:avLst/>
              <a:gdLst>
                <a:gd name="connsiteX0" fmla="*/ 0 w 901180"/>
                <a:gd name="connsiteY0" fmla="*/ 0 h 927189"/>
                <a:gd name="connsiteX1" fmla="*/ 901180 w 901180"/>
                <a:gd name="connsiteY1" fmla="*/ 0 h 927189"/>
                <a:gd name="connsiteX2" fmla="*/ 901180 w 901180"/>
                <a:gd name="connsiteY2" fmla="*/ 26009 h 927189"/>
                <a:gd name="connsiteX3" fmla="*/ 0 w 901180"/>
                <a:gd name="connsiteY3" fmla="*/ 927189 h 927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1180" h="927189">
                  <a:moveTo>
                    <a:pt x="0" y="0"/>
                  </a:moveTo>
                  <a:lnTo>
                    <a:pt x="901180" y="0"/>
                  </a:lnTo>
                  <a:lnTo>
                    <a:pt x="901180" y="26009"/>
                  </a:lnTo>
                  <a:lnTo>
                    <a:pt x="0" y="927189"/>
                  </a:lnTo>
                  <a:close/>
                </a:path>
              </a:pathLst>
            </a:custGeom>
          </p:spPr>
        </p:pic>
      </p:grpSp>
      <p:grpSp>
        <p:nvGrpSpPr>
          <p:cNvPr id="100" name="群組 99">
            <a:extLst>
              <a:ext uri="{FF2B5EF4-FFF2-40B4-BE49-F238E27FC236}">
                <a16:creationId xmlns:a16="http://schemas.microsoft.com/office/drawing/2014/main" id="{44AF00DF-4584-4E0A-A8EC-A6743BE951C7}"/>
              </a:ext>
            </a:extLst>
          </p:cNvPr>
          <p:cNvGrpSpPr/>
          <p:nvPr/>
        </p:nvGrpSpPr>
        <p:grpSpPr>
          <a:xfrm>
            <a:off x="11366926" y="932520"/>
            <a:ext cx="431344" cy="460179"/>
            <a:chOff x="774700" y="4391824"/>
            <a:chExt cx="901180" cy="961423"/>
          </a:xfrm>
        </p:grpSpPr>
        <p:pic>
          <p:nvPicPr>
            <p:cNvPr id="101" name="圖片 100">
              <a:extLst>
                <a:ext uri="{FF2B5EF4-FFF2-40B4-BE49-F238E27FC236}">
                  <a16:creationId xmlns:a16="http://schemas.microsoft.com/office/drawing/2014/main" id="{81106F6A-E92F-4BE2-A2DB-9F1B8FFB0C5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6931" b="94307" l="62980" r="9460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413" r="3838"/>
            <a:stretch/>
          </p:blipFill>
          <p:spPr>
            <a:xfrm>
              <a:off x="774700" y="4393415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02" name="圖片 101">
              <a:extLst>
                <a:ext uri="{FF2B5EF4-FFF2-40B4-BE49-F238E27FC236}">
                  <a16:creationId xmlns:a16="http://schemas.microsoft.com/office/drawing/2014/main" id="{8E8E03F5-FC3D-4467-B327-24CE192CC5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6931" b="94307" l="62980" r="9460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413" r="3838" b="3401"/>
            <a:stretch/>
          </p:blipFill>
          <p:spPr>
            <a:xfrm>
              <a:off x="774700" y="4391824"/>
              <a:ext cx="901180" cy="927189"/>
            </a:xfrm>
            <a:custGeom>
              <a:avLst/>
              <a:gdLst>
                <a:gd name="connsiteX0" fmla="*/ 0 w 901180"/>
                <a:gd name="connsiteY0" fmla="*/ 0 h 927189"/>
                <a:gd name="connsiteX1" fmla="*/ 901180 w 901180"/>
                <a:gd name="connsiteY1" fmla="*/ 0 h 927189"/>
                <a:gd name="connsiteX2" fmla="*/ 901180 w 901180"/>
                <a:gd name="connsiteY2" fmla="*/ 26009 h 927189"/>
                <a:gd name="connsiteX3" fmla="*/ 0 w 901180"/>
                <a:gd name="connsiteY3" fmla="*/ 927189 h 927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1180" h="927189">
                  <a:moveTo>
                    <a:pt x="0" y="0"/>
                  </a:moveTo>
                  <a:lnTo>
                    <a:pt x="901180" y="0"/>
                  </a:lnTo>
                  <a:lnTo>
                    <a:pt x="901180" y="26009"/>
                  </a:lnTo>
                  <a:lnTo>
                    <a:pt x="0" y="927189"/>
                  </a:lnTo>
                  <a:close/>
                </a:path>
              </a:pathLst>
            </a:custGeom>
          </p:spPr>
        </p:pic>
      </p:grpSp>
      <p:sp>
        <p:nvSpPr>
          <p:cNvPr id="111" name="TextBox 8">
            <a:extLst>
              <a:ext uri="{FF2B5EF4-FFF2-40B4-BE49-F238E27FC236}">
                <a16:creationId xmlns:a16="http://schemas.microsoft.com/office/drawing/2014/main" id="{1F6A7DF0-9C26-4020-BA03-1F913E2AE492}"/>
              </a:ext>
            </a:extLst>
          </p:cNvPr>
          <p:cNvSpPr txBox="1"/>
          <p:nvPr/>
        </p:nvSpPr>
        <p:spPr>
          <a:xfrm>
            <a:off x="1713677" y="3710972"/>
            <a:ext cx="1372055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2"/>
                </a:solidFill>
                <a:effectLst>
                  <a:glow rad="88900">
                    <a:schemeClr val="tx1">
                      <a:lumMod val="95000"/>
                      <a:lumOff val="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previous</a:t>
            </a:r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4BAD56D5-98E8-4ECA-B9F9-D8F17095CF3C}"/>
              </a:ext>
            </a:extLst>
          </p:cNvPr>
          <p:cNvGrpSpPr/>
          <p:nvPr/>
        </p:nvGrpSpPr>
        <p:grpSpPr>
          <a:xfrm>
            <a:off x="9515482" y="827442"/>
            <a:ext cx="1943093" cy="2068352"/>
            <a:chOff x="9515482" y="827442"/>
            <a:chExt cx="1943093" cy="2068352"/>
          </a:xfrm>
        </p:grpSpPr>
        <p:pic>
          <p:nvPicPr>
            <p:cNvPr id="70" name="圖片 69">
              <a:extLst>
                <a:ext uri="{FF2B5EF4-FFF2-40B4-BE49-F238E27FC236}">
                  <a16:creationId xmlns:a16="http://schemas.microsoft.com/office/drawing/2014/main" id="{40A8D1E1-1ABA-4F65-9366-3D3E6B1E7E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62980" r="9460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413" r="3838"/>
            <a:stretch/>
          </p:blipFill>
          <p:spPr>
            <a:xfrm>
              <a:off x="9516613" y="827442"/>
              <a:ext cx="1941962" cy="206835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71" name="圖片 70">
              <a:extLst>
                <a:ext uri="{FF2B5EF4-FFF2-40B4-BE49-F238E27FC236}">
                  <a16:creationId xmlns:a16="http://schemas.microsoft.com/office/drawing/2014/main" id="{3C1D7D23-FC7D-4ED8-BFBA-1F4BB83BA2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62980" r="9460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413" r="3838" b="3401"/>
            <a:stretch/>
          </p:blipFill>
          <p:spPr>
            <a:xfrm>
              <a:off x="9516613" y="832527"/>
              <a:ext cx="1941962" cy="1998008"/>
            </a:xfrm>
            <a:custGeom>
              <a:avLst/>
              <a:gdLst>
                <a:gd name="connsiteX0" fmla="*/ 0 w 901180"/>
                <a:gd name="connsiteY0" fmla="*/ 0 h 927189"/>
                <a:gd name="connsiteX1" fmla="*/ 901180 w 901180"/>
                <a:gd name="connsiteY1" fmla="*/ 0 h 927189"/>
                <a:gd name="connsiteX2" fmla="*/ 901180 w 901180"/>
                <a:gd name="connsiteY2" fmla="*/ 26009 h 927189"/>
                <a:gd name="connsiteX3" fmla="*/ 0 w 901180"/>
                <a:gd name="connsiteY3" fmla="*/ 927189 h 927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1180" h="927189">
                  <a:moveTo>
                    <a:pt x="0" y="0"/>
                  </a:moveTo>
                  <a:lnTo>
                    <a:pt x="901180" y="0"/>
                  </a:lnTo>
                  <a:lnTo>
                    <a:pt x="901180" y="26009"/>
                  </a:lnTo>
                  <a:lnTo>
                    <a:pt x="0" y="927189"/>
                  </a:lnTo>
                  <a:close/>
                </a:path>
              </a:pathLst>
            </a:custGeom>
          </p:spPr>
        </p:pic>
        <p:pic>
          <p:nvPicPr>
            <p:cNvPr id="89" name="圖片 88">
              <a:extLst>
                <a:ext uri="{FF2B5EF4-FFF2-40B4-BE49-F238E27FC236}">
                  <a16:creationId xmlns:a16="http://schemas.microsoft.com/office/drawing/2014/main" id="{50604D71-3723-4766-A0F1-5575718278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62980" r="9460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413" t="48492" r="20782" b="3401"/>
            <a:stretch/>
          </p:blipFill>
          <p:spPr>
            <a:xfrm>
              <a:off x="9515482" y="1837469"/>
              <a:ext cx="995028" cy="995027"/>
            </a:xfrm>
            <a:custGeom>
              <a:avLst/>
              <a:gdLst>
                <a:gd name="connsiteX0" fmla="*/ 0 w 995028"/>
                <a:gd name="connsiteY0" fmla="*/ 0 h 995027"/>
                <a:gd name="connsiteX1" fmla="*/ 995028 w 995028"/>
                <a:gd name="connsiteY1" fmla="*/ 0 h 995027"/>
                <a:gd name="connsiteX2" fmla="*/ 0 w 995028"/>
                <a:gd name="connsiteY2" fmla="*/ 995027 h 995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95028" h="995027">
                  <a:moveTo>
                    <a:pt x="0" y="0"/>
                  </a:moveTo>
                  <a:lnTo>
                    <a:pt x="995028" y="0"/>
                  </a:lnTo>
                  <a:lnTo>
                    <a:pt x="0" y="995027"/>
                  </a:lnTo>
                  <a:close/>
                </a:path>
              </a:pathLst>
            </a:custGeom>
          </p:spPr>
        </p:pic>
      </p:grpSp>
      <p:sp>
        <p:nvSpPr>
          <p:cNvPr id="114" name="TextBox 8">
            <a:extLst>
              <a:ext uri="{FF2B5EF4-FFF2-40B4-BE49-F238E27FC236}">
                <a16:creationId xmlns:a16="http://schemas.microsoft.com/office/drawing/2014/main" id="{D684D4B2-A985-4A98-9D4C-BE6CC068D51F}"/>
              </a:ext>
            </a:extLst>
          </p:cNvPr>
          <p:cNvSpPr txBox="1"/>
          <p:nvPr/>
        </p:nvSpPr>
        <p:spPr>
          <a:xfrm>
            <a:off x="9336256" y="2134139"/>
            <a:ext cx="229588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800" dirty="0">
                <a:solidFill>
                  <a:schemeClr val="bg2"/>
                </a:solidFill>
                <a:effectLst>
                  <a:glow rad="88900">
                    <a:schemeClr val="tx1">
                      <a:lumMod val="95000"/>
                      <a:lumOff val="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mutation</a:t>
            </a:r>
          </a:p>
        </p:txBody>
      </p:sp>
      <p:sp>
        <p:nvSpPr>
          <p:cNvPr id="113" name="TextBox 8">
            <a:extLst>
              <a:ext uri="{FF2B5EF4-FFF2-40B4-BE49-F238E27FC236}">
                <a16:creationId xmlns:a16="http://schemas.microsoft.com/office/drawing/2014/main" id="{A6040E97-89EC-4034-BCD9-88AB8753BDA0}"/>
              </a:ext>
            </a:extLst>
          </p:cNvPr>
          <p:cNvSpPr txBox="1"/>
          <p:nvPr/>
        </p:nvSpPr>
        <p:spPr>
          <a:xfrm>
            <a:off x="10615113" y="910573"/>
            <a:ext cx="123249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2"/>
                </a:solidFill>
                <a:effectLst>
                  <a:glow rad="88900">
                    <a:schemeClr val="tx1">
                      <a:lumMod val="95000"/>
                      <a:lumOff val="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spring</a:t>
            </a:r>
          </a:p>
        </p:txBody>
      </p:sp>
      <p:grpSp>
        <p:nvGrpSpPr>
          <p:cNvPr id="116" name="群組 115">
            <a:extLst>
              <a:ext uri="{FF2B5EF4-FFF2-40B4-BE49-F238E27FC236}">
                <a16:creationId xmlns:a16="http://schemas.microsoft.com/office/drawing/2014/main" id="{7DC3851E-48A9-4820-9C67-C6F320E3FB3D}"/>
              </a:ext>
            </a:extLst>
          </p:cNvPr>
          <p:cNvGrpSpPr/>
          <p:nvPr/>
        </p:nvGrpSpPr>
        <p:grpSpPr>
          <a:xfrm>
            <a:off x="2146217" y="4393594"/>
            <a:ext cx="898913" cy="956860"/>
            <a:chOff x="9515482" y="827442"/>
            <a:chExt cx="1943093" cy="2068352"/>
          </a:xfrm>
        </p:grpSpPr>
        <p:pic>
          <p:nvPicPr>
            <p:cNvPr id="117" name="圖片 116">
              <a:extLst>
                <a:ext uri="{FF2B5EF4-FFF2-40B4-BE49-F238E27FC236}">
                  <a16:creationId xmlns:a16="http://schemas.microsoft.com/office/drawing/2014/main" id="{F70CC3C7-D66F-40A1-9AD4-73224C1A87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62980" r="9460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413" r="3838"/>
            <a:stretch/>
          </p:blipFill>
          <p:spPr>
            <a:xfrm>
              <a:off x="9516613" y="827442"/>
              <a:ext cx="1941962" cy="206835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18" name="圖片 117">
              <a:extLst>
                <a:ext uri="{FF2B5EF4-FFF2-40B4-BE49-F238E27FC236}">
                  <a16:creationId xmlns:a16="http://schemas.microsoft.com/office/drawing/2014/main" id="{3A0DFB32-326B-4DC8-8B69-041905D701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62980" r="9460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413" r="3838" b="3401"/>
            <a:stretch/>
          </p:blipFill>
          <p:spPr>
            <a:xfrm>
              <a:off x="9516613" y="832527"/>
              <a:ext cx="1941962" cy="1998008"/>
            </a:xfrm>
            <a:custGeom>
              <a:avLst/>
              <a:gdLst>
                <a:gd name="connsiteX0" fmla="*/ 0 w 901180"/>
                <a:gd name="connsiteY0" fmla="*/ 0 h 927189"/>
                <a:gd name="connsiteX1" fmla="*/ 901180 w 901180"/>
                <a:gd name="connsiteY1" fmla="*/ 0 h 927189"/>
                <a:gd name="connsiteX2" fmla="*/ 901180 w 901180"/>
                <a:gd name="connsiteY2" fmla="*/ 26009 h 927189"/>
                <a:gd name="connsiteX3" fmla="*/ 0 w 901180"/>
                <a:gd name="connsiteY3" fmla="*/ 927189 h 927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1180" h="927189">
                  <a:moveTo>
                    <a:pt x="0" y="0"/>
                  </a:moveTo>
                  <a:lnTo>
                    <a:pt x="901180" y="0"/>
                  </a:lnTo>
                  <a:lnTo>
                    <a:pt x="901180" y="26009"/>
                  </a:lnTo>
                  <a:lnTo>
                    <a:pt x="0" y="927189"/>
                  </a:lnTo>
                  <a:close/>
                </a:path>
              </a:pathLst>
            </a:custGeom>
          </p:spPr>
        </p:pic>
        <p:pic>
          <p:nvPicPr>
            <p:cNvPr id="119" name="圖片 118">
              <a:extLst>
                <a:ext uri="{FF2B5EF4-FFF2-40B4-BE49-F238E27FC236}">
                  <a16:creationId xmlns:a16="http://schemas.microsoft.com/office/drawing/2014/main" id="{0089DE73-35A7-4E7E-95A5-B24EE9DF9D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62980" r="9460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413" t="48492" r="20782" b="3401"/>
            <a:stretch/>
          </p:blipFill>
          <p:spPr>
            <a:xfrm>
              <a:off x="9515482" y="1837469"/>
              <a:ext cx="995028" cy="995027"/>
            </a:xfrm>
            <a:custGeom>
              <a:avLst/>
              <a:gdLst>
                <a:gd name="connsiteX0" fmla="*/ 0 w 995028"/>
                <a:gd name="connsiteY0" fmla="*/ 0 h 995027"/>
                <a:gd name="connsiteX1" fmla="*/ 995028 w 995028"/>
                <a:gd name="connsiteY1" fmla="*/ 0 h 995027"/>
                <a:gd name="connsiteX2" fmla="*/ 0 w 995028"/>
                <a:gd name="connsiteY2" fmla="*/ 995027 h 995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95028" h="995027">
                  <a:moveTo>
                    <a:pt x="0" y="0"/>
                  </a:moveTo>
                  <a:lnTo>
                    <a:pt x="995028" y="0"/>
                  </a:lnTo>
                  <a:lnTo>
                    <a:pt x="0" y="995027"/>
                  </a:lnTo>
                  <a:close/>
                </a:path>
              </a:pathLst>
            </a:custGeom>
          </p:spPr>
        </p:pic>
      </p:grpSp>
      <p:sp>
        <p:nvSpPr>
          <p:cNvPr id="112" name="TextBox 8">
            <a:extLst>
              <a:ext uri="{FF2B5EF4-FFF2-40B4-BE49-F238E27FC236}">
                <a16:creationId xmlns:a16="http://schemas.microsoft.com/office/drawing/2014/main" id="{F8851764-C7CE-48DF-B679-D405587F0573}"/>
              </a:ext>
            </a:extLst>
          </p:cNvPr>
          <p:cNvSpPr txBox="1"/>
          <p:nvPr/>
        </p:nvSpPr>
        <p:spPr>
          <a:xfrm>
            <a:off x="542925" y="4887082"/>
            <a:ext cx="229588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800" dirty="0">
                <a:solidFill>
                  <a:schemeClr val="bg2"/>
                </a:solidFill>
                <a:effectLst>
                  <a:glow rad="88900">
                    <a:schemeClr val="tx1">
                      <a:lumMod val="95000"/>
                      <a:lumOff val="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evolution</a:t>
            </a:r>
          </a:p>
        </p:txBody>
      </p: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933C9493-F0CD-4F3F-9D04-DF568C527600}"/>
              </a:ext>
            </a:extLst>
          </p:cNvPr>
          <p:cNvGrpSpPr/>
          <p:nvPr/>
        </p:nvGrpSpPr>
        <p:grpSpPr>
          <a:xfrm>
            <a:off x="3618311" y="3610809"/>
            <a:ext cx="1986804" cy="2115464"/>
            <a:chOff x="3618311" y="3610809"/>
            <a:chExt cx="1986804" cy="2115464"/>
          </a:xfrm>
        </p:grpSpPr>
        <p:pic>
          <p:nvPicPr>
            <p:cNvPr id="125" name="圖片 124">
              <a:extLst>
                <a:ext uri="{FF2B5EF4-FFF2-40B4-BE49-F238E27FC236}">
                  <a16:creationId xmlns:a16="http://schemas.microsoft.com/office/drawing/2014/main" id="{164B2945-4F85-4FEE-A377-35171366F7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62980" r="9460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413" r="3838"/>
            <a:stretch/>
          </p:blipFill>
          <p:spPr>
            <a:xfrm>
              <a:off x="3619467" y="3611393"/>
              <a:ext cx="1985648" cy="211488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26" name="圖片 125">
              <a:extLst>
                <a:ext uri="{FF2B5EF4-FFF2-40B4-BE49-F238E27FC236}">
                  <a16:creationId xmlns:a16="http://schemas.microsoft.com/office/drawing/2014/main" id="{D7E5E291-A7BC-4B7D-B2DB-5522F8AF9D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62980" r="9460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413" r="3838" b="3401"/>
            <a:stretch/>
          </p:blipFill>
          <p:spPr>
            <a:xfrm>
              <a:off x="3619467" y="3616592"/>
              <a:ext cx="1985648" cy="2042954"/>
            </a:xfrm>
            <a:custGeom>
              <a:avLst/>
              <a:gdLst>
                <a:gd name="connsiteX0" fmla="*/ 0 w 901180"/>
                <a:gd name="connsiteY0" fmla="*/ 0 h 927189"/>
                <a:gd name="connsiteX1" fmla="*/ 901180 w 901180"/>
                <a:gd name="connsiteY1" fmla="*/ 0 h 927189"/>
                <a:gd name="connsiteX2" fmla="*/ 901180 w 901180"/>
                <a:gd name="connsiteY2" fmla="*/ 26009 h 927189"/>
                <a:gd name="connsiteX3" fmla="*/ 0 w 901180"/>
                <a:gd name="connsiteY3" fmla="*/ 927189 h 927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1180" h="927189">
                  <a:moveTo>
                    <a:pt x="0" y="0"/>
                  </a:moveTo>
                  <a:lnTo>
                    <a:pt x="901180" y="0"/>
                  </a:lnTo>
                  <a:lnTo>
                    <a:pt x="901180" y="26009"/>
                  </a:lnTo>
                  <a:lnTo>
                    <a:pt x="0" y="927189"/>
                  </a:lnTo>
                  <a:close/>
                </a:path>
              </a:pathLst>
            </a:custGeom>
          </p:spPr>
        </p:pic>
        <p:pic>
          <p:nvPicPr>
            <p:cNvPr id="127" name="圖片 126">
              <a:extLst>
                <a:ext uri="{FF2B5EF4-FFF2-40B4-BE49-F238E27FC236}">
                  <a16:creationId xmlns:a16="http://schemas.microsoft.com/office/drawing/2014/main" id="{5A942B04-EA65-4ABA-A27B-2AAC3EEDB3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62980" r="9460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413" t="48492" r="20782" b="3401"/>
            <a:stretch/>
          </p:blipFill>
          <p:spPr>
            <a:xfrm>
              <a:off x="3618311" y="4644141"/>
              <a:ext cx="1017412" cy="1017410"/>
            </a:xfrm>
            <a:custGeom>
              <a:avLst/>
              <a:gdLst>
                <a:gd name="connsiteX0" fmla="*/ 0 w 995028"/>
                <a:gd name="connsiteY0" fmla="*/ 0 h 995027"/>
                <a:gd name="connsiteX1" fmla="*/ 995028 w 995028"/>
                <a:gd name="connsiteY1" fmla="*/ 0 h 995027"/>
                <a:gd name="connsiteX2" fmla="*/ 0 w 995028"/>
                <a:gd name="connsiteY2" fmla="*/ 995027 h 995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95028" h="995027">
                  <a:moveTo>
                    <a:pt x="0" y="0"/>
                  </a:moveTo>
                  <a:lnTo>
                    <a:pt x="995028" y="0"/>
                  </a:lnTo>
                  <a:lnTo>
                    <a:pt x="0" y="995027"/>
                  </a:lnTo>
                  <a:close/>
                </a:path>
              </a:pathLst>
            </a:custGeom>
          </p:spPr>
        </p:pic>
        <p:pic>
          <p:nvPicPr>
            <p:cNvPr id="135" name="圖片 134">
              <a:extLst>
                <a:ext uri="{FF2B5EF4-FFF2-40B4-BE49-F238E27FC236}">
                  <a16:creationId xmlns:a16="http://schemas.microsoft.com/office/drawing/2014/main" id="{6B7F2531-C0DA-4AAF-B140-72E3807094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duotone>
                <a:prstClr val="black"/>
                <a:srgbClr val="FF0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62980" r="9460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802" r="3838"/>
            <a:stretch/>
          </p:blipFill>
          <p:spPr>
            <a:xfrm>
              <a:off x="4612920" y="3610809"/>
              <a:ext cx="992009" cy="2114880"/>
            </a:xfrm>
            <a:custGeom>
              <a:avLst/>
              <a:gdLst>
                <a:gd name="connsiteX0" fmla="*/ 352732 w 992009"/>
                <a:gd name="connsiteY0" fmla="*/ 0 h 2114880"/>
                <a:gd name="connsiteX1" fmla="*/ 992009 w 992009"/>
                <a:gd name="connsiteY1" fmla="*/ 0 h 2114880"/>
                <a:gd name="connsiteX2" fmla="*/ 992009 w 992009"/>
                <a:gd name="connsiteY2" fmla="*/ 2114880 h 2114880"/>
                <a:gd name="connsiteX3" fmla="*/ 452803 w 992009"/>
                <a:gd name="connsiteY3" fmla="*/ 2114880 h 2114880"/>
                <a:gd name="connsiteX4" fmla="*/ 759228 w 992009"/>
                <a:gd name="connsiteY4" fmla="*/ 1810940 h 2114880"/>
                <a:gd name="connsiteX5" fmla="*/ 0 w 992009"/>
                <a:gd name="connsiteY5" fmla="*/ 1045503 h 2114880"/>
                <a:gd name="connsiteX6" fmla="*/ 703761 w 992009"/>
                <a:gd name="connsiteY6" fmla="*/ 360798 h 2114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92009" h="2114880">
                  <a:moveTo>
                    <a:pt x="352732" y="0"/>
                  </a:moveTo>
                  <a:lnTo>
                    <a:pt x="992009" y="0"/>
                  </a:lnTo>
                  <a:lnTo>
                    <a:pt x="992009" y="2114880"/>
                  </a:lnTo>
                  <a:lnTo>
                    <a:pt x="452803" y="2114880"/>
                  </a:lnTo>
                  <a:lnTo>
                    <a:pt x="759228" y="1810940"/>
                  </a:lnTo>
                  <a:lnTo>
                    <a:pt x="0" y="1045503"/>
                  </a:lnTo>
                  <a:lnTo>
                    <a:pt x="703761" y="360798"/>
                  </a:lnTo>
                  <a:close/>
                </a:path>
              </a:pathLst>
            </a:cu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pic>
        <p:nvPicPr>
          <p:cNvPr id="11" name="圖片 10">
            <a:extLst>
              <a:ext uri="{FF2B5EF4-FFF2-40B4-BE49-F238E27FC236}">
                <a16:creationId xmlns:a16="http://schemas.microsoft.com/office/drawing/2014/main" id="{6BF5F808-4A17-4473-9391-CAC297417FD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048480">
            <a:off x="3951656" y="3760381"/>
            <a:ext cx="589857" cy="313682"/>
          </a:xfrm>
          <a:prstGeom prst="rect">
            <a:avLst/>
          </a:prstGeom>
        </p:spPr>
      </p:pic>
      <p:sp>
        <p:nvSpPr>
          <p:cNvPr id="31" name="手繪多邊形: 圖案 30">
            <a:extLst>
              <a:ext uri="{FF2B5EF4-FFF2-40B4-BE49-F238E27FC236}">
                <a16:creationId xmlns:a16="http://schemas.microsoft.com/office/drawing/2014/main" id="{D8567FF5-158F-4631-8A59-FFDA4E85980A}"/>
              </a:ext>
            </a:extLst>
          </p:cNvPr>
          <p:cNvSpPr/>
          <p:nvPr/>
        </p:nvSpPr>
        <p:spPr>
          <a:xfrm>
            <a:off x="2" y="771526"/>
            <a:ext cx="12191999" cy="5438774"/>
          </a:xfrm>
          <a:custGeom>
            <a:avLst/>
            <a:gdLst>
              <a:gd name="connsiteX0" fmla="*/ 6201403 w 12191999"/>
              <a:gd name="connsiteY0" fmla="*/ 2858662 h 5438774"/>
              <a:gd name="connsiteX1" fmla="*/ 6157059 w 12191999"/>
              <a:gd name="connsiteY1" fmla="*/ 2903006 h 5438774"/>
              <a:gd name="connsiteX2" fmla="*/ 6157059 w 12191999"/>
              <a:gd name="connsiteY2" fmla="*/ 5290262 h 5438774"/>
              <a:gd name="connsiteX3" fmla="*/ 6201403 w 12191999"/>
              <a:gd name="connsiteY3" fmla="*/ 5334606 h 5438774"/>
              <a:gd name="connsiteX4" fmla="*/ 11842855 w 12191999"/>
              <a:gd name="connsiteY4" fmla="*/ 5334606 h 5438774"/>
              <a:gd name="connsiteX5" fmla="*/ 11887199 w 12191999"/>
              <a:gd name="connsiteY5" fmla="*/ 5290262 h 5438774"/>
              <a:gd name="connsiteX6" fmla="*/ 11887199 w 12191999"/>
              <a:gd name="connsiteY6" fmla="*/ 2903006 h 5438774"/>
              <a:gd name="connsiteX7" fmla="*/ 11842855 w 12191999"/>
              <a:gd name="connsiteY7" fmla="*/ 2858662 h 5438774"/>
              <a:gd name="connsiteX8" fmla="*/ 3268894 w 12191999"/>
              <a:gd name="connsiteY8" fmla="*/ 2858662 h 5438774"/>
              <a:gd name="connsiteX9" fmla="*/ 3224549 w 12191999"/>
              <a:gd name="connsiteY9" fmla="*/ 2903006 h 5438774"/>
              <a:gd name="connsiteX10" fmla="*/ 3224549 w 12191999"/>
              <a:gd name="connsiteY10" fmla="*/ 5290262 h 5438774"/>
              <a:gd name="connsiteX11" fmla="*/ 3268894 w 12191999"/>
              <a:gd name="connsiteY11" fmla="*/ 5334606 h 5438774"/>
              <a:gd name="connsiteX12" fmla="*/ 5977840 w 12191999"/>
              <a:gd name="connsiteY12" fmla="*/ 5334606 h 5438774"/>
              <a:gd name="connsiteX13" fmla="*/ 6022183 w 12191999"/>
              <a:gd name="connsiteY13" fmla="*/ 5290262 h 5438774"/>
              <a:gd name="connsiteX14" fmla="*/ 6022183 w 12191999"/>
              <a:gd name="connsiteY14" fmla="*/ 2903006 h 5438774"/>
              <a:gd name="connsiteX15" fmla="*/ 5977840 w 12191999"/>
              <a:gd name="connsiteY15" fmla="*/ 2858662 h 5438774"/>
              <a:gd name="connsiteX16" fmla="*/ 336392 w 12191999"/>
              <a:gd name="connsiteY16" fmla="*/ 2858662 h 5438774"/>
              <a:gd name="connsiteX17" fmla="*/ 292047 w 12191999"/>
              <a:gd name="connsiteY17" fmla="*/ 2903006 h 5438774"/>
              <a:gd name="connsiteX18" fmla="*/ 292047 w 12191999"/>
              <a:gd name="connsiteY18" fmla="*/ 5290262 h 5438774"/>
              <a:gd name="connsiteX19" fmla="*/ 336392 w 12191999"/>
              <a:gd name="connsiteY19" fmla="*/ 5334606 h 5438774"/>
              <a:gd name="connsiteX20" fmla="*/ 3045337 w 12191999"/>
              <a:gd name="connsiteY20" fmla="*/ 5334606 h 5438774"/>
              <a:gd name="connsiteX21" fmla="*/ 3089682 w 12191999"/>
              <a:gd name="connsiteY21" fmla="*/ 5290262 h 5438774"/>
              <a:gd name="connsiteX22" fmla="*/ 3089682 w 12191999"/>
              <a:gd name="connsiteY22" fmla="*/ 2903006 h 5438774"/>
              <a:gd name="connsiteX23" fmla="*/ 3045337 w 12191999"/>
              <a:gd name="connsiteY23" fmla="*/ 2858662 h 5438774"/>
              <a:gd name="connsiteX24" fmla="*/ 3268900 w 12191999"/>
              <a:gd name="connsiteY24" fmla="*/ 96413 h 5438774"/>
              <a:gd name="connsiteX25" fmla="*/ 3224556 w 12191999"/>
              <a:gd name="connsiteY25" fmla="*/ 140756 h 5438774"/>
              <a:gd name="connsiteX26" fmla="*/ 3224556 w 12191999"/>
              <a:gd name="connsiteY26" fmla="*/ 2528012 h 5438774"/>
              <a:gd name="connsiteX27" fmla="*/ 3268900 w 12191999"/>
              <a:gd name="connsiteY27" fmla="*/ 2572356 h 5438774"/>
              <a:gd name="connsiteX28" fmla="*/ 5977844 w 12191999"/>
              <a:gd name="connsiteY28" fmla="*/ 2572356 h 5438774"/>
              <a:gd name="connsiteX29" fmla="*/ 6022188 w 12191999"/>
              <a:gd name="connsiteY29" fmla="*/ 2528012 h 5438774"/>
              <a:gd name="connsiteX30" fmla="*/ 6022188 w 12191999"/>
              <a:gd name="connsiteY30" fmla="*/ 140756 h 5438774"/>
              <a:gd name="connsiteX31" fmla="*/ 5977844 w 12191999"/>
              <a:gd name="connsiteY31" fmla="*/ 96413 h 5438774"/>
              <a:gd name="connsiteX32" fmla="*/ 336393 w 12191999"/>
              <a:gd name="connsiteY32" fmla="*/ 96413 h 5438774"/>
              <a:gd name="connsiteX33" fmla="*/ 292049 w 12191999"/>
              <a:gd name="connsiteY33" fmla="*/ 140757 h 5438774"/>
              <a:gd name="connsiteX34" fmla="*/ 292049 w 12191999"/>
              <a:gd name="connsiteY34" fmla="*/ 2528012 h 5438774"/>
              <a:gd name="connsiteX35" fmla="*/ 336393 w 12191999"/>
              <a:gd name="connsiteY35" fmla="*/ 2572356 h 5438774"/>
              <a:gd name="connsiteX36" fmla="*/ 3045339 w 12191999"/>
              <a:gd name="connsiteY36" fmla="*/ 2572356 h 5438774"/>
              <a:gd name="connsiteX37" fmla="*/ 3089683 w 12191999"/>
              <a:gd name="connsiteY37" fmla="*/ 2528012 h 5438774"/>
              <a:gd name="connsiteX38" fmla="*/ 3089683 w 12191999"/>
              <a:gd name="connsiteY38" fmla="*/ 140757 h 5438774"/>
              <a:gd name="connsiteX39" fmla="*/ 3045339 w 12191999"/>
              <a:gd name="connsiteY39" fmla="*/ 96413 h 5438774"/>
              <a:gd name="connsiteX40" fmla="*/ 9133909 w 12191999"/>
              <a:gd name="connsiteY40" fmla="*/ 96412 h 5438774"/>
              <a:gd name="connsiteX41" fmla="*/ 9089565 w 12191999"/>
              <a:gd name="connsiteY41" fmla="*/ 140756 h 5438774"/>
              <a:gd name="connsiteX42" fmla="*/ 9089565 w 12191999"/>
              <a:gd name="connsiteY42" fmla="*/ 2528012 h 5438774"/>
              <a:gd name="connsiteX43" fmla="*/ 9133909 w 12191999"/>
              <a:gd name="connsiteY43" fmla="*/ 2572356 h 5438774"/>
              <a:gd name="connsiteX44" fmla="*/ 11842855 w 12191999"/>
              <a:gd name="connsiteY44" fmla="*/ 2572356 h 5438774"/>
              <a:gd name="connsiteX45" fmla="*/ 11887199 w 12191999"/>
              <a:gd name="connsiteY45" fmla="*/ 2528012 h 5438774"/>
              <a:gd name="connsiteX46" fmla="*/ 11887199 w 12191999"/>
              <a:gd name="connsiteY46" fmla="*/ 140756 h 5438774"/>
              <a:gd name="connsiteX47" fmla="*/ 11842855 w 12191999"/>
              <a:gd name="connsiteY47" fmla="*/ 96412 h 5438774"/>
              <a:gd name="connsiteX48" fmla="*/ 6201403 w 12191999"/>
              <a:gd name="connsiteY48" fmla="*/ 96412 h 5438774"/>
              <a:gd name="connsiteX49" fmla="*/ 6157059 w 12191999"/>
              <a:gd name="connsiteY49" fmla="*/ 140756 h 5438774"/>
              <a:gd name="connsiteX50" fmla="*/ 6157059 w 12191999"/>
              <a:gd name="connsiteY50" fmla="*/ 2528012 h 5438774"/>
              <a:gd name="connsiteX51" fmla="*/ 6201403 w 12191999"/>
              <a:gd name="connsiteY51" fmla="*/ 2572356 h 5438774"/>
              <a:gd name="connsiteX52" fmla="*/ 8910349 w 12191999"/>
              <a:gd name="connsiteY52" fmla="*/ 2572356 h 5438774"/>
              <a:gd name="connsiteX53" fmla="*/ 8954693 w 12191999"/>
              <a:gd name="connsiteY53" fmla="*/ 2528012 h 5438774"/>
              <a:gd name="connsiteX54" fmla="*/ 8954693 w 12191999"/>
              <a:gd name="connsiteY54" fmla="*/ 140756 h 5438774"/>
              <a:gd name="connsiteX55" fmla="*/ 8910349 w 12191999"/>
              <a:gd name="connsiteY55" fmla="*/ 96412 h 5438774"/>
              <a:gd name="connsiteX56" fmla="*/ 0 w 12191999"/>
              <a:gd name="connsiteY56" fmla="*/ 0 h 5438774"/>
              <a:gd name="connsiteX57" fmla="*/ 12191999 w 12191999"/>
              <a:gd name="connsiteY57" fmla="*/ 0 h 5438774"/>
              <a:gd name="connsiteX58" fmla="*/ 12191999 w 12191999"/>
              <a:gd name="connsiteY58" fmla="*/ 5438774 h 5438774"/>
              <a:gd name="connsiteX59" fmla="*/ 0 w 12191999"/>
              <a:gd name="connsiteY59" fmla="*/ 5438774 h 54387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12191999" h="5438774">
                <a:moveTo>
                  <a:pt x="6201403" y="2858662"/>
                </a:moveTo>
                <a:cubicBezTo>
                  <a:pt x="6176912" y="2858662"/>
                  <a:pt x="6157059" y="2878515"/>
                  <a:pt x="6157059" y="2903006"/>
                </a:cubicBezTo>
                <a:lnTo>
                  <a:pt x="6157059" y="5290262"/>
                </a:lnTo>
                <a:cubicBezTo>
                  <a:pt x="6157059" y="5314753"/>
                  <a:pt x="6176912" y="5334606"/>
                  <a:pt x="6201403" y="5334606"/>
                </a:cubicBezTo>
                <a:lnTo>
                  <a:pt x="11842855" y="5334606"/>
                </a:lnTo>
                <a:cubicBezTo>
                  <a:pt x="11867346" y="5334606"/>
                  <a:pt x="11887199" y="5314753"/>
                  <a:pt x="11887199" y="5290262"/>
                </a:cubicBezTo>
                <a:lnTo>
                  <a:pt x="11887199" y="2903006"/>
                </a:lnTo>
                <a:cubicBezTo>
                  <a:pt x="11887199" y="2878515"/>
                  <a:pt x="11867346" y="2858662"/>
                  <a:pt x="11842855" y="2858662"/>
                </a:cubicBezTo>
                <a:close/>
                <a:moveTo>
                  <a:pt x="3268894" y="2858662"/>
                </a:moveTo>
                <a:cubicBezTo>
                  <a:pt x="3244402" y="2858662"/>
                  <a:pt x="3224549" y="2878515"/>
                  <a:pt x="3224549" y="2903006"/>
                </a:cubicBezTo>
                <a:lnTo>
                  <a:pt x="3224549" y="5290262"/>
                </a:lnTo>
                <a:cubicBezTo>
                  <a:pt x="3224549" y="5314753"/>
                  <a:pt x="3244402" y="5334606"/>
                  <a:pt x="3268894" y="5334606"/>
                </a:cubicBezTo>
                <a:lnTo>
                  <a:pt x="5977840" y="5334606"/>
                </a:lnTo>
                <a:cubicBezTo>
                  <a:pt x="6002330" y="5334606"/>
                  <a:pt x="6022183" y="5314753"/>
                  <a:pt x="6022183" y="5290262"/>
                </a:cubicBezTo>
                <a:lnTo>
                  <a:pt x="6022183" y="2903006"/>
                </a:lnTo>
                <a:cubicBezTo>
                  <a:pt x="6022183" y="2878515"/>
                  <a:pt x="6002330" y="2858662"/>
                  <a:pt x="5977840" y="2858662"/>
                </a:cubicBezTo>
                <a:close/>
                <a:moveTo>
                  <a:pt x="336392" y="2858662"/>
                </a:moveTo>
                <a:cubicBezTo>
                  <a:pt x="311901" y="2858662"/>
                  <a:pt x="292047" y="2878515"/>
                  <a:pt x="292047" y="2903006"/>
                </a:cubicBezTo>
                <a:lnTo>
                  <a:pt x="292047" y="5290262"/>
                </a:lnTo>
                <a:cubicBezTo>
                  <a:pt x="292047" y="5314753"/>
                  <a:pt x="311901" y="5334606"/>
                  <a:pt x="336392" y="5334606"/>
                </a:cubicBezTo>
                <a:lnTo>
                  <a:pt x="3045337" y="5334606"/>
                </a:lnTo>
                <a:cubicBezTo>
                  <a:pt x="3069829" y="5334606"/>
                  <a:pt x="3089682" y="5314753"/>
                  <a:pt x="3089682" y="5290262"/>
                </a:cubicBezTo>
                <a:lnTo>
                  <a:pt x="3089682" y="2903006"/>
                </a:lnTo>
                <a:cubicBezTo>
                  <a:pt x="3089682" y="2878515"/>
                  <a:pt x="3069829" y="2858662"/>
                  <a:pt x="3045337" y="2858662"/>
                </a:cubicBezTo>
                <a:close/>
                <a:moveTo>
                  <a:pt x="3268900" y="96413"/>
                </a:moveTo>
                <a:cubicBezTo>
                  <a:pt x="3244408" y="96413"/>
                  <a:pt x="3224556" y="116265"/>
                  <a:pt x="3224556" y="140756"/>
                </a:cubicBezTo>
                <a:lnTo>
                  <a:pt x="3224556" y="2528012"/>
                </a:lnTo>
                <a:cubicBezTo>
                  <a:pt x="3224556" y="2552503"/>
                  <a:pt x="3244408" y="2572356"/>
                  <a:pt x="3268900" y="2572356"/>
                </a:cubicBezTo>
                <a:lnTo>
                  <a:pt x="5977844" y="2572356"/>
                </a:lnTo>
                <a:cubicBezTo>
                  <a:pt x="6002335" y="2572356"/>
                  <a:pt x="6022188" y="2552503"/>
                  <a:pt x="6022188" y="2528012"/>
                </a:cubicBezTo>
                <a:lnTo>
                  <a:pt x="6022188" y="140756"/>
                </a:lnTo>
                <a:cubicBezTo>
                  <a:pt x="6022188" y="116265"/>
                  <a:pt x="6002335" y="96413"/>
                  <a:pt x="5977844" y="96413"/>
                </a:cubicBezTo>
                <a:close/>
                <a:moveTo>
                  <a:pt x="336393" y="96413"/>
                </a:moveTo>
                <a:cubicBezTo>
                  <a:pt x="311902" y="96413"/>
                  <a:pt x="292049" y="116266"/>
                  <a:pt x="292049" y="140757"/>
                </a:cubicBezTo>
                <a:lnTo>
                  <a:pt x="292049" y="2528012"/>
                </a:lnTo>
                <a:cubicBezTo>
                  <a:pt x="292049" y="2552503"/>
                  <a:pt x="311902" y="2572356"/>
                  <a:pt x="336393" y="2572356"/>
                </a:cubicBezTo>
                <a:lnTo>
                  <a:pt x="3045339" y="2572356"/>
                </a:lnTo>
                <a:cubicBezTo>
                  <a:pt x="3069831" y="2572356"/>
                  <a:pt x="3089683" y="2552503"/>
                  <a:pt x="3089683" y="2528012"/>
                </a:cubicBezTo>
                <a:lnTo>
                  <a:pt x="3089683" y="140757"/>
                </a:lnTo>
                <a:cubicBezTo>
                  <a:pt x="3089683" y="116266"/>
                  <a:pt x="3069831" y="96413"/>
                  <a:pt x="3045339" y="96413"/>
                </a:cubicBezTo>
                <a:close/>
                <a:moveTo>
                  <a:pt x="9133909" y="96412"/>
                </a:moveTo>
                <a:cubicBezTo>
                  <a:pt x="9109418" y="96412"/>
                  <a:pt x="9089565" y="116265"/>
                  <a:pt x="9089565" y="140756"/>
                </a:cubicBezTo>
                <a:lnTo>
                  <a:pt x="9089565" y="2528012"/>
                </a:lnTo>
                <a:cubicBezTo>
                  <a:pt x="9089565" y="2552503"/>
                  <a:pt x="9109418" y="2572356"/>
                  <a:pt x="9133909" y="2572356"/>
                </a:cubicBezTo>
                <a:lnTo>
                  <a:pt x="11842855" y="2572356"/>
                </a:lnTo>
                <a:cubicBezTo>
                  <a:pt x="11867346" y="2572356"/>
                  <a:pt x="11887199" y="2552503"/>
                  <a:pt x="11887199" y="2528012"/>
                </a:cubicBezTo>
                <a:lnTo>
                  <a:pt x="11887199" y="140756"/>
                </a:lnTo>
                <a:cubicBezTo>
                  <a:pt x="11887199" y="116265"/>
                  <a:pt x="11867346" y="96412"/>
                  <a:pt x="11842855" y="96412"/>
                </a:cubicBezTo>
                <a:close/>
                <a:moveTo>
                  <a:pt x="6201403" y="96412"/>
                </a:moveTo>
                <a:cubicBezTo>
                  <a:pt x="6176912" y="96412"/>
                  <a:pt x="6157059" y="116265"/>
                  <a:pt x="6157059" y="140756"/>
                </a:cubicBezTo>
                <a:lnTo>
                  <a:pt x="6157059" y="2528012"/>
                </a:lnTo>
                <a:cubicBezTo>
                  <a:pt x="6157059" y="2552503"/>
                  <a:pt x="6176912" y="2572356"/>
                  <a:pt x="6201403" y="2572356"/>
                </a:cubicBezTo>
                <a:lnTo>
                  <a:pt x="8910349" y="2572356"/>
                </a:lnTo>
                <a:cubicBezTo>
                  <a:pt x="8934840" y="2572356"/>
                  <a:pt x="8954693" y="2552503"/>
                  <a:pt x="8954693" y="2528012"/>
                </a:cubicBezTo>
                <a:lnTo>
                  <a:pt x="8954693" y="140756"/>
                </a:lnTo>
                <a:cubicBezTo>
                  <a:pt x="8954693" y="116265"/>
                  <a:pt x="8934840" y="96412"/>
                  <a:pt x="8910349" y="96412"/>
                </a:cubicBezTo>
                <a:close/>
                <a:moveTo>
                  <a:pt x="0" y="0"/>
                </a:moveTo>
                <a:lnTo>
                  <a:pt x="12191999" y="0"/>
                </a:lnTo>
                <a:lnTo>
                  <a:pt x="12191999" y="5438774"/>
                </a:lnTo>
                <a:lnTo>
                  <a:pt x="0" y="543877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04FFCCF5-73A5-4F48-AE6F-64756650855F}"/>
              </a:ext>
            </a:extLst>
          </p:cNvPr>
          <p:cNvGrpSpPr/>
          <p:nvPr/>
        </p:nvGrpSpPr>
        <p:grpSpPr>
          <a:xfrm>
            <a:off x="338707" y="914099"/>
            <a:ext cx="404306" cy="400110"/>
            <a:chOff x="348233" y="914099"/>
            <a:chExt cx="404306" cy="400110"/>
          </a:xfrm>
        </p:grpSpPr>
        <p:sp>
          <p:nvSpPr>
            <p:cNvPr id="15" name="橢圓 14">
              <a:extLst>
                <a:ext uri="{FF2B5EF4-FFF2-40B4-BE49-F238E27FC236}">
                  <a16:creationId xmlns:a16="http://schemas.microsoft.com/office/drawing/2014/main" id="{65985004-FC36-494E-9279-DDB19153B2C9}"/>
                </a:ext>
              </a:extLst>
            </p:cNvPr>
            <p:cNvSpPr/>
            <p:nvPr/>
          </p:nvSpPr>
          <p:spPr>
            <a:xfrm>
              <a:off x="363441" y="932214"/>
              <a:ext cx="359108" cy="359108"/>
            </a:xfrm>
            <a:prstGeom prst="ellipse">
              <a:avLst/>
            </a:prstGeom>
            <a:solidFill>
              <a:srgbClr val="000000">
                <a:alpha val="50196"/>
              </a:srgbClr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7" name="TextBox 8">
              <a:extLst>
                <a:ext uri="{FF2B5EF4-FFF2-40B4-BE49-F238E27FC236}">
                  <a16:creationId xmlns:a16="http://schemas.microsoft.com/office/drawing/2014/main" id="{4DFF1EC2-0117-4D0C-B433-25F6D99E36FC}"/>
                </a:ext>
              </a:extLst>
            </p:cNvPr>
            <p:cNvSpPr txBox="1"/>
            <p:nvPr/>
          </p:nvSpPr>
          <p:spPr>
            <a:xfrm>
              <a:off x="348233" y="914099"/>
              <a:ext cx="404306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en-US" sz="2000" dirty="0">
                <a:solidFill>
                  <a:schemeClr val="bg2"/>
                </a:solidFill>
                <a:effectLst>
                  <a:glow rad="88900">
                    <a:schemeClr val="tx1">
                      <a:lumMod val="95000"/>
                      <a:lumOff val="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39" name="群組 138">
            <a:extLst>
              <a:ext uri="{FF2B5EF4-FFF2-40B4-BE49-F238E27FC236}">
                <a16:creationId xmlns:a16="http://schemas.microsoft.com/office/drawing/2014/main" id="{BCD52205-83D6-4BE3-BC75-8DF351640C83}"/>
              </a:ext>
            </a:extLst>
          </p:cNvPr>
          <p:cNvGrpSpPr/>
          <p:nvPr/>
        </p:nvGrpSpPr>
        <p:grpSpPr>
          <a:xfrm>
            <a:off x="3268411" y="914563"/>
            <a:ext cx="404306" cy="400110"/>
            <a:chOff x="348233" y="914099"/>
            <a:chExt cx="404306" cy="400110"/>
          </a:xfrm>
        </p:grpSpPr>
        <p:sp>
          <p:nvSpPr>
            <p:cNvPr id="140" name="橢圓 139">
              <a:extLst>
                <a:ext uri="{FF2B5EF4-FFF2-40B4-BE49-F238E27FC236}">
                  <a16:creationId xmlns:a16="http://schemas.microsoft.com/office/drawing/2014/main" id="{74FA8FF2-40E6-40F8-A4A5-68BEB12D5D5E}"/>
                </a:ext>
              </a:extLst>
            </p:cNvPr>
            <p:cNvSpPr/>
            <p:nvPr/>
          </p:nvSpPr>
          <p:spPr>
            <a:xfrm>
              <a:off x="363441" y="932214"/>
              <a:ext cx="359108" cy="359108"/>
            </a:xfrm>
            <a:prstGeom prst="ellipse">
              <a:avLst/>
            </a:prstGeom>
            <a:solidFill>
              <a:srgbClr val="000000">
                <a:alpha val="50196"/>
              </a:srgbClr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1" name="TextBox 8">
              <a:extLst>
                <a:ext uri="{FF2B5EF4-FFF2-40B4-BE49-F238E27FC236}">
                  <a16:creationId xmlns:a16="http://schemas.microsoft.com/office/drawing/2014/main" id="{AFF017D7-C307-427F-97D9-6677EB6A43A5}"/>
                </a:ext>
              </a:extLst>
            </p:cNvPr>
            <p:cNvSpPr txBox="1"/>
            <p:nvPr/>
          </p:nvSpPr>
          <p:spPr>
            <a:xfrm>
              <a:off x="348233" y="914099"/>
              <a:ext cx="404306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2</a:t>
              </a:r>
              <a:endParaRPr lang="en-US" sz="2000" dirty="0">
                <a:solidFill>
                  <a:schemeClr val="bg2"/>
                </a:solidFill>
                <a:effectLst>
                  <a:glow rad="88900">
                    <a:schemeClr val="tx1">
                      <a:lumMod val="95000"/>
                      <a:lumOff val="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42" name="群組 141">
            <a:extLst>
              <a:ext uri="{FF2B5EF4-FFF2-40B4-BE49-F238E27FC236}">
                <a16:creationId xmlns:a16="http://schemas.microsoft.com/office/drawing/2014/main" id="{962049F0-4BDA-4F13-99D6-DEFEF3521854}"/>
              </a:ext>
            </a:extLst>
          </p:cNvPr>
          <p:cNvGrpSpPr/>
          <p:nvPr/>
        </p:nvGrpSpPr>
        <p:grpSpPr>
          <a:xfrm>
            <a:off x="6203156" y="910573"/>
            <a:ext cx="404306" cy="400110"/>
            <a:chOff x="348233" y="914099"/>
            <a:chExt cx="404306" cy="400110"/>
          </a:xfrm>
        </p:grpSpPr>
        <p:sp>
          <p:nvSpPr>
            <p:cNvPr id="143" name="橢圓 142">
              <a:extLst>
                <a:ext uri="{FF2B5EF4-FFF2-40B4-BE49-F238E27FC236}">
                  <a16:creationId xmlns:a16="http://schemas.microsoft.com/office/drawing/2014/main" id="{66966946-CE80-48B3-805B-285F111CD5DC}"/>
                </a:ext>
              </a:extLst>
            </p:cNvPr>
            <p:cNvSpPr/>
            <p:nvPr/>
          </p:nvSpPr>
          <p:spPr>
            <a:xfrm>
              <a:off x="363441" y="932214"/>
              <a:ext cx="359108" cy="359108"/>
            </a:xfrm>
            <a:prstGeom prst="ellipse">
              <a:avLst/>
            </a:prstGeom>
            <a:solidFill>
              <a:srgbClr val="000000">
                <a:alpha val="50196"/>
              </a:srgbClr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4" name="TextBox 8">
              <a:extLst>
                <a:ext uri="{FF2B5EF4-FFF2-40B4-BE49-F238E27FC236}">
                  <a16:creationId xmlns:a16="http://schemas.microsoft.com/office/drawing/2014/main" id="{1AB6794B-8227-4386-9EF5-A4828D105F35}"/>
                </a:ext>
              </a:extLst>
            </p:cNvPr>
            <p:cNvSpPr txBox="1"/>
            <p:nvPr/>
          </p:nvSpPr>
          <p:spPr>
            <a:xfrm>
              <a:off x="348233" y="914099"/>
              <a:ext cx="404306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3</a:t>
              </a:r>
              <a:endParaRPr lang="en-US" sz="2000" dirty="0">
                <a:solidFill>
                  <a:schemeClr val="bg2"/>
                </a:solidFill>
                <a:effectLst>
                  <a:glow rad="88900">
                    <a:schemeClr val="tx1">
                      <a:lumMod val="95000"/>
                      <a:lumOff val="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48" name="群組 147">
            <a:extLst>
              <a:ext uri="{FF2B5EF4-FFF2-40B4-BE49-F238E27FC236}">
                <a16:creationId xmlns:a16="http://schemas.microsoft.com/office/drawing/2014/main" id="{9B5C98C9-691E-4954-BFC0-916E2AD743A8}"/>
              </a:ext>
            </a:extLst>
          </p:cNvPr>
          <p:cNvGrpSpPr/>
          <p:nvPr/>
        </p:nvGrpSpPr>
        <p:grpSpPr>
          <a:xfrm>
            <a:off x="9125401" y="910573"/>
            <a:ext cx="404306" cy="400110"/>
            <a:chOff x="339703" y="912576"/>
            <a:chExt cx="404306" cy="400110"/>
          </a:xfrm>
        </p:grpSpPr>
        <p:sp>
          <p:nvSpPr>
            <p:cNvPr id="149" name="橢圓 148">
              <a:extLst>
                <a:ext uri="{FF2B5EF4-FFF2-40B4-BE49-F238E27FC236}">
                  <a16:creationId xmlns:a16="http://schemas.microsoft.com/office/drawing/2014/main" id="{EC843D09-840D-4288-A15D-15292173C15C}"/>
                </a:ext>
              </a:extLst>
            </p:cNvPr>
            <p:cNvSpPr/>
            <p:nvPr/>
          </p:nvSpPr>
          <p:spPr>
            <a:xfrm>
              <a:off x="363441" y="932214"/>
              <a:ext cx="359108" cy="359108"/>
            </a:xfrm>
            <a:prstGeom prst="ellipse">
              <a:avLst/>
            </a:prstGeom>
            <a:solidFill>
              <a:srgbClr val="000000">
                <a:alpha val="50196"/>
              </a:srgbClr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0" name="TextBox 8">
              <a:extLst>
                <a:ext uri="{FF2B5EF4-FFF2-40B4-BE49-F238E27FC236}">
                  <a16:creationId xmlns:a16="http://schemas.microsoft.com/office/drawing/2014/main" id="{A423A9ED-26CD-441D-AFCE-32B02E618949}"/>
                </a:ext>
              </a:extLst>
            </p:cNvPr>
            <p:cNvSpPr txBox="1"/>
            <p:nvPr/>
          </p:nvSpPr>
          <p:spPr>
            <a:xfrm>
              <a:off x="339703" y="912576"/>
              <a:ext cx="404306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4</a:t>
              </a:r>
              <a:endParaRPr lang="en-US" sz="2000" dirty="0">
                <a:solidFill>
                  <a:schemeClr val="bg2"/>
                </a:solidFill>
                <a:effectLst>
                  <a:glow rad="88900">
                    <a:schemeClr val="tx1">
                      <a:lumMod val="95000"/>
                      <a:lumOff val="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51" name="群組 150">
            <a:extLst>
              <a:ext uri="{FF2B5EF4-FFF2-40B4-BE49-F238E27FC236}">
                <a16:creationId xmlns:a16="http://schemas.microsoft.com/office/drawing/2014/main" id="{BAAB4866-3169-4649-A009-7EE885228F74}"/>
              </a:ext>
            </a:extLst>
          </p:cNvPr>
          <p:cNvGrpSpPr/>
          <p:nvPr/>
        </p:nvGrpSpPr>
        <p:grpSpPr>
          <a:xfrm>
            <a:off x="331316" y="3673099"/>
            <a:ext cx="404306" cy="400110"/>
            <a:chOff x="348233" y="914099"/>
            <a:chExt cx="404306" cy="400110"/>
          </a:xfrm>
        </p:grpSpPr>
        <p:sp>
          <p:nvSpPr>
            <p:cNvPr id="152" name="橢圓 151">
              <a:extLst>
                <a:ext uri="{FF2B5EF4-FFF2-40B4-BE49-F238E27FC236}">
                  <a16:creationId xmlns:a16="http://schemas.microsoft.com/office/drawing/2014/main" id="{E099D39B-A563-4BFC-98FE-4D98ECF7EB5F}"/>
                </a:ext>
              </a:extLst>
            </p:cNvPr>
            <p:cNvSpPr/>
            <p:nvPr/>
          </p:nvSpPr>
          <p:spPr>
            <a:xfrm>
              <a:off x="363441" y="932214"/>
              <a:ext cx="359108" cy="359108"/>
            </a:xfrm>
            <a:prstGeom prst="ellipse">
              <a:avLst/>
            </a:prstGeom>
            <a:solidFill>
              <a:srgbClr val="000000">
                <a:alpha val="50196"/>
              </a:srgbClr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3" name="TextBox 8">
              <a:extLst>
                <a:ext uri="{FF2B5EF4-FFF2-40B4-BE49-F238E27FC236}">
                  <a16:creationId xmlns:a16="http://schemas.microsoft.com/office/drawing/2014/main" id="{0C522AFA-A934-4DC2-A025-C6F66C658B13}"/>
                </a:ext>
              </a:extLst>
            </p:cNvPr>
            <p:cNvSpPr txBox="1"/>
            <p:nvPr/>
          </p:nvSpPr>
          <p:spPr>
            <a:xfrm>
              <a:off x="348233" y="914099"/>
              <a:ext cx="404306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5</a:t>
              </a:r>
              <a:endParaRPr lang="en-US" sz="2000" dirty="0">
                <a:solidFill>
                  <a:schemeClr val="bg2"/>
                </a:solidFill>
                <a:effectLst>
                  <a:glow rad="88900">
                    <a:schemeClr val="tx1">
                      <a:lumMod val="95000"/>
                      <a:lumOff val="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54" name="群組 153">
            <a:extLst>
              <a:ext uri="{FF2B5EF4-FFF2-40B4-BE49-F238E27FC236}">
                <a16:creationId xmlns:a16="http://schemas.microsoft.com/office/drawing/2014/main" id="{832929A9-4468-4DAB-A6E5-ABA46E0B38F7}"/>
              </a:ext>
            </a:extLst>
          </p:cNvPr>
          <p:cNvGrpSpPr/>
          <p:nvPr/>
        </p:nvGrpSpPr>
        <p:grpSpPr>
          <a:xfrm>
            <a:off x="3261020" y="3716294"/>
            <a:ext cx="404306" cy="400110"/>
            <a:chOff x="337667" y="918811"/>
            <a:chExt cx="404306" cy="400110"/>
          </a:xfrm>
        </p:grpSpPr>
        <p:sp>
          <p:nvSpPr>
            <p:cNvPr id="155" name="橢圓 154">
              <a:extLst>
                <a:ext uri="{FF2B5EF4-FFF2-40B4-BE49-F238E27FC236}">
                  <a16:creationId xmlns:a16="http://schemas.microsoft.com/office/drawing/2014/main" id="{216684A3-658F-4925-8A43-5E8B4611F2E4}"/>
                </a:ext>
              </a:extLst>
            </p:cNvPr>
            <p:cNvSpPr/>
            <p:nvPr/>
          </p:nvSpPr>
          <p:spPr>
            <a:xfrm>
              <a:off x="363441" y="932214"/>
              <a:ext cx="359108" cy="359108"/>
            </a:xfrm>
            <a:prstGeom prst="ellipse">
              <a:avLst/>
            </a:prstGeom>
            <a:solidFill>
              <a:srgbClr val="000000">
                <a:alpha val="50196"/>
              </a:srgbClr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6" name="TextBox 8">
              <a:extLst>
                <a:ext uri="{FF2B5EF4-FFF2-40B4-BE49-F238E27FC236}">
                  <a16:creationId xmlns:a16="http://schemas.microsoft.com/office/drawing/2014/main" id="{7BA3A743-F1B3-49E7-A433-1CD146A2C6FB}"/>
                </a:ext>
              </a:extLst>
            </p:cNvPr>
            <p:cNvSpPr txBox="1"/>
            <p:nvPr/>
          </p:nvSpPr>
          <p:spPr>
            <a:xfrm>
              <a:off x="337667" y="918811"/>
              <a:ext cx="404306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6</a:t>
              </a:r>
            </a:p>
          </p:txBody>
        </p:sp>
      </p:grpSp>
      <p:grpSp>
        <p:nvGrpSpPr>
          <p:cNvPr id="157" name="群組 156">
            <a:extLst>
              <a:ext uri="{FF2B5EF4-FFF2-40B4-BE49-F238E27FC236}">
                <a16:creationId xmlns:a16="http://schemas.microsoft.com/office/drawing/2014/main" id="{4EB24F3E-D70B-4CAD-980D-AEDCCC350000}"/>
              </a:ext>
            </a:extLst>
          </p:cNvPr>
          <p:cNvGrpSpPr/>
          <p:nvPr/>
        </p:nvGrpSpPr>
        <p:grpSpPr>
          <a:xfrm>
            <a:off x="6205487" y="3688695"/>
            <a:ext cx="404306" cy="400110"/>
            <a:chOff x="348233" y="914099"/>
            <a:chExt cx="404306" cy="400110"/>
          </a:xfrm>
        </p:grpSpPr>
        <p:sp>
          <p:nvSpPr>
            <p:cNvPr id="158" name="橢圓 157">
              <a:extLst>
                <a:ext uri="{FF2B5EF4-FFF2-40B4-BE49-F238E27FC236}">
                  <a16:creationId xmlns:a16="http://schemas.microsoft.com/office/drawing/2014/main" id="{2BED1B32-C606-4963-B6E7-6043DB5894F2}"/>
                </a:ext>
              </a:extLst>
            </p:cNvPr>
            <p:cNvSpPr/>
            <p:nvPr/>
          </p:nvSpPr>
          <p:spPr>
            <a:xfrm>
              <a:off x="363441" y="932214"/>
              <a:ext cx="359108" cy="359108"/>
            </a:xfrm>
            <a:prstGeom prst="ellipse">
              <a:avLst/>
            </a:prstGeom>
            <a:solidFill>
              <a:srgbClr val="000000">
                <a:alpha val="50196"/>
              </a:srgbClr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9" name="TextBox 8">
              <a:extLst>
                <a:ext uri="{FF2B5EF4-FFF2-40B4-BE49-F238E27FC236}">
                  <a16:creationId xmlns:a16="http://schemas.microsoft.com/office/drawing/2014/main" id="{27FF3DDB-31A1-4C64-84D5-364341D13B41}"/>
                </a:ext>
              </a:extLst>
            </p:cNvPr>
            <p:cNvSpPr txBox="1"/>
            <p:nvPr/>
          </p:nvSpPr>
          <p:spPr>
            <a:xfrm>
              <a:off x="348233" y="914099"/>
              <a:ext cx="404306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7</a:t>
              </a:r>
              <a:endParaRPr lang="en-US" sz="2000" dirty="0">
                <a:solidFill>
                  <a:schemeClr val="bg2"/>
                </a:solidFill>
                <a:effectLst>
                  <a:glow rad="88900">
                    <a:schemeClr val="tx1">
                      <a:lumMod val="95000"/>
                      <a:lumOff val="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60" name="群組 159">
            <a:extLst>
              <a:ext uri="{FF2B5EF4-FFF2-40B4-BE49-F238E27FC236}">
                <a16:creationId xmlns:a16="http://schemas.microsoft.com/office/drawing/2014/main" id="{305C86BE-D26E-461A-9637-AAB7644E4A8C}"/>
              </a:ext>
            </a:extLst>
          </p:cNvPr>
          <p:cNvGrpSpPr/>
          <p:nvPr/>
        </p:nvGrpSpPr>
        <p:grpSpPr>
          <a:xfrm>
            <a:off x="6394949" y="4045277"/>
            <a:ext cx="1234949" cy="1314921"/>
            <a:chOff x="3618311" y="3610809"/>
            <a:chExt cx="1986804" cy="2115464"/>
          </a:xfrm>
        </p:grpSpPr>
        <p:pic>
          <p:nvPicPr>
            <p:cNvPr id="161" name="圖片 160">
              <a:extLst>
                <a:ext uri="{FF2B5EF4-FFF2-40B4-BE49-F238E27FC236}">
                  <a16:creationId xmlns:a16="http://schemas.microsoft.com/office/drawing/2014/main" id="{4B9717C0-E37C-4B37-B2B6-D67E74666B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62980" r="9460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413" r="3838"/>
            <a:stretch/>
          </p:blipFill>
          <p:spPr>
            <a:xfrm>
              <a:off x="3619467" y="3611393"/>
              <a:ext cx="1985648" cy="211488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62" name="圖片 161">
              <a:extLst>
                <a:ext uri="{FF2B5EF4-FFF2-40B4-BE49-F238E27FC236}">
                  <a16:creationId xmlns:a16="http://schemas.microsoft.com/office/drawing/2014/main" id="{8D0674B6-FABB-43DB-9C33-4BCF899E29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62980" r="9460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413" r="3838" b="3401"/>
            <a:stretch/>
          </p:blipFill>
          <p:spPr>
            <a:xfrm>
              <a:off x="3619467" y="3616592"/>
              <a:ext cx="1985648" cy="2042954"/>
            </a:xfrm>
            <a:custGeom>
              <a:avLst/>
              <a:gdLst>
                <a:gd name="connsiteX0" fmla="*/ 0 w 901180"/>
                <a:gd name="connsiteY0" fmla="*/ 0 h 927189"/>
                <a:gd name="connsiteX1" fmla="*/ 901180 w 901180"/>
                <a:gd name="connsiteY1" fmla="*/ 0 h 927189"/>
                <a:gd name="connsiteX2" fmla="*/ 901180 w 901180"/>
                <a:gd name="connsiteY2" fmla="*/ 26009 h 927189"/>
                <a:gd name="connsiteX3" fmla="*/ 0 w 901180"/>
                <a:gd name="connsiteY3" fmla="*/ 927189 h 927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1180" h="927189">
                  <a:moveTo>
                    <a:pt x="0" y="0"/>
                  </a:moveTo>
                  <a:lnTo>
                    <a:pt x="901180" y="0"/>
                  </a:lnTo>
                  <a:lnTo>
                    <a:pt x="901180" y="26009"/>
                  </a:lnTo>
                  <a:lnTo>
                    <a:pt x="0" y="927189"/>
                  </a:lnTo>
                  <a:close/>
                </a:path>
              </a:pathLst>
            </a:custGeom>
          </p:spPr>
        </p:pic>
        <p:pic>
          <p:nvPicPr>
            <p:cNvPr id="163" name="圖片 162">
              <a:extLst>
                <a:ext uri="{FF2B5EF4-FFF2-40B4-BE49-F238E27FC236}">
                  <a16:creationId xmlns:a16="http://schemas.microsoft.com/office/drawing/2014/main" id="{C2291A42-D7A3-4167-A4FB-95863B109A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62980" r="9460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413" t="48492" r="20782" b="3401"/>
            <a:stretch/>
          </p:blipFill>
          <p:spPr>
            <a:xfrm>
              <a:off x="3618311" y="4644141"/>
              <a:ext cx="1017412" cy="1017410"/>
            </a:xfrm>
            <a:custGeom>
              <a:avLst/>
              <a:gdLst>
                <a:gd name="connsiteX0" fmla="*/ 0 w 995028"/>
                <a:gd name="connsiteY0" fmla="*/ 0 h 995027"/>
                <a:gd name="connsiteX1" fmla="*/ 995028 w 995028"/>
                <a:gd name="connsiteY1" fmla="*/ 0 h 995027"/>
                <a:gd name="connsiteX2" fmla="*/ 0 w 995028"/>
                <a:gd name="connsiteY2" fmla="*/ 995027 h 995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95028" h="995027">
                  <a:moveTo>
                    <a:pt x="0" y="0"/>
                  </a:moveTo>
                  <a:lnTo>
                    <a:pt x="995028" y="0"/>
                  </a:lnTo>
                  <a:lnTo>
                    <a:pt x="0" y="995027"/>
                  </a:lnTo>
                  <a:close/>
                </a:path>
              </a:pathLst>
            </a:custGeom>
          </p:spPr>
        </p:pic>
        <p:pic>
          <p:nvPicPr>
            <p:cNvPr id="164" name="圖片 163">
              <a:extLst>
                <a:ext uri="{FF2B5EF4-FFF2-40B4-BE49-F238E27FC236}">
                  <a16:creationId xmlns:a16="http://schemas.microsoft.com/office/drawing/2014/main" id="{66C541B0-739F-40DA-B3A8-66799782C4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duotone>
                <a:prstClr val="black"/>
                <a:srgbClr val="FF0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62980" r="9460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802" r="3838"/>
            <a:stretch/>
          </p:blipFill>
          <p:spPr>
            <a:xfrm>
              <a:off x="4612920" y="3610809"/>
              <a:ext cx="992009" cy="2114880"/>
            </a:xfrm>
            <a:custGeom>
              <a:avLst/>
              <a:gdLst>
                <a:gd name="connsiteX0" fmla="*/ 352732 w 992009"/>
                <a:gd name="connsiteY0" fmla="*/ 0 h 2114880"/>
                <a:gd name="connsiteX1" fmla="*/ 992009 w 992009"/>
                <a:gd name="connsiteY1" fmla="*/ 0 h 2114880"/>
                <a:gd name="connsiteX2" fmla="*/ 992009 w 992009"/>
                <a:gd name="connsiteY2" fmla="*/ 2114880 h 2114880"/>
                <a:gd name="connsiteX3" fmla="*/ 452803 w 992009"/>
                <a:gd name="connsiteY3" fmla="*/ 2114880 h 2114880"/>
                <a:gd name="connsiteX4" fmla="*/ 759228 w 992009"/>
                <a:gd name="connsiteY4" fmla="*/ 1810940 h 2114880"/>
                <a:gd name="connsiteX5" fmla="*/ 0 w 992009"/>
                <a:gd name="connsiteY5" fmla="*/ 1045503 h 2114880"/>
                <a:gd name="connsiteX6" fmla="*/ 703761 w 992009"/>
                <a:gd name="connsiteY6" fmla="*/ 360798 h 2114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92009" h="2114880">
                  <a:moveTo>
                    <a:pt x="352732" y="0"/>
                  </a:moveTo>
                  <a:lnTo>
                    <a:pt x="992009" y="0"/>
                  </a:lnTo>
                  <a:lnTo>
                    <a:pt x="992009" y="2114880"/>
                  </a:lnTo>
                  <a:lnTo>
                    <a:pt x="452803" y="2114880"/>
                  </a:lnTo>
                  <a:lnTo>
                    <a:pt x="759228" y="1810940"/>
                  </a:lnTo>
                  <a:lnTo>
                    <a:pt x="0" y="1045503"/>
                  </a:lnTo>
                  <a:lnTo>
                    <a:pt x="703761" y="360798"/>
                  </a:lnTo>
                  <a:close/>
                </a:path>
              </a:pathLst>
            </a:cu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18" name="矩形 17">
            <a:extLst>
              <a:ext uri="{FF2B5EF4-FFF2-40B4-BE49-F238E27FC236}">
                <a16:creationId xmlns:a16="http://schemas.microsoft.com/office/drawing/2014/main" id="{DCEC78A5-1811-4273-8268-7D643D97A617}"/>
              </a:ext>
            </a:extLst>
          </p:cNvPr>
          <p:cNvSpPr/>
          <p:nvPr/>
        </p:nvSpPr>
        <p:spPr>
          <a:xfrm>
            <a:off x="7588071" y="4422187"/>
            <a:ext cx="44916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solidFill>
                  <a:schemeClr val="bg2"/>
                </a:solidFill>
                <a:effectLst>
                  <a:glow rad="88900">
                    <a:schemeClr val="tx1">
                      <a:lumMod val="95000"/>
                      <a:lumOff val="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=</a:t>
            </a:r>
            <a:endParaRPr lang="zh-TW" altLang="en-US" sz="2800" dirty="0"/>
          </a:p>
        </p:txBody>
      </p:sp>
      <p:sp>
        <p:nvSpPr>
          <p:cNvPr id="2" name="矩形: 圓角 1">
            <a:extLst>
              <a:ext uri="{FF2B5EF4-FFF2-40B4-BE49-F238E27FC236}">
                <a16:creationId xmlns:a16="http://schemas.microsoft.com/office/drawing/2014/main" id="{82C8E2A0-7717-456E-BFF6-45602A0B417E}"/>
              </a:ext>
            </a:extLst>
          </p:cNvPr>
          <p:cNvSpPr/>
          <p:nvPr/>
        </p:nvSpPr>
        <p:spPr>
          <a:xfrm>
            <a:off x="3601753" y="4461329"/>
            <a:ext cx="2035328" cy="1008802"/>
          </a:xfrm>
          <a:prstGeom prst="roundRect">
            <a:avLst>
              <a:gd name="adj" fmla="val 4755"/>
            </a:avLst>
          </a:prstGeom>
          <a:solidFill>
            <a:srgbClr val="E7E6E6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95" name="TextBox 8">
            <a:extLst>
              <a:ext uri="{FF2B5EF4-FFF2-40B4-BE49-F238E27FC236}">
                <a16:creationId xmlns:a16="http://schemas.microsoft.com/office/drawing/2014/main" id="{12E15BF5-D598-4DB3-BCA0-64994BBCA1D4}"/>
              </a:ext>
            </a:extLst>
          </p:cNvPr>
          <p:cNvSpPr txBox="1"/>
          <p:nvPr/>
        </p:nvSpPr>
        <p:spPr>
          <a:xfrm>
            <a:off x="3615431" y="4485663"/>
            <a:ext cx="1933702" cy="95410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400" b="1" dirty="0">
                <a:solidFill>
                  <a:srgbClr val="FFC000"/>
                </a:solidFill>
                <a:effectLst>
                  <a:glow rad="88900">
                    <a:schemeClr val="tx1">
                      <a:lumMod val="95000"/>
                      <a:lumOff val="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if</a:t>
            </a:r>
            <a:r>
              <a:rPr lang="en-US" sz="1400" dirty="0">
                <a:solidFill>
                  <a:schemeClr val="bg2"/>
                </a:solidFill>
                <a:effectLst>
                  <a:glow rad="88900">
                    <a:schemeClr val="tx1">
                      <a:lumMod val="95000"/>
                      <a:lumOff val="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 fitness &gt; threshold</a:t>
            </a:r>
          </a:p>
          <a:p>
            <a:r>
              <a:rPr lang="en-US" sz="1400" dirty="0">
                <a:solidFill>
                  <a:schemeClr val="bg2"/>
                </a:solidFill>
                <a:effectLst>
                  <a:glow rad="88900">
                    <a:schemeClr val="tx1">
                      <a:lumMod val="95000"/>
                      <a:lumOff val="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    </a:t>
            </a:r>
            <a:r>
              <a:rPr lang="en-US" sz="1400" b="1" dirty="0">
                <a:solidFill>
                  <a:srgbClr val="FFC000"/>
                </a:solidFill>
                <a:effectLst>
                  <a:glow rad="88900">
                    <a:schemeClr val="tx1">
                      <a:lumMod val="95000"/>
                      <a:lumOff val="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then</a:t>
            </a:r>
            <a:r>
              <a:rPr lang="en-US" sz="1400" dirty="0">
                <a:solidFill>
                  <a:schemeClr val="bg2"/>
                </a:solidFill>
                <a:effectLst>
                  <a:glow rad="88900">
                    <a:schemeClr val="tx1">
                      <a:lumMod val="95000"/>
                      <a:lumOff val="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 go to</a:t>
            </a:r>
          </a:p>
          <a:p>
            <a:r>
              <a:rPr lang="en-US" sz="1400" b="1" dirty="0">
                <a:solidFill>
                  <a:srgbClr val="FFC000"/>
                </a:solidFill>
                <a:effectLst>
                  <a:glow rad="88900">
                    <a:schemeClr val="tx1">
                      <a:lumMod val="95000"/>
                      <a:lumOff val="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else</a:t>
            </a:r>
          </a:p>
          <a:p>
            <a:r>
              <a:rPr lang="en-US" sz="1400" dirty="0">
                <a:solidFill>
                  <a:schemeClr val="bg2"/>
                </a:solidFill>
                <a:effectLst>
                  <a:glow rad="88900">
                    <a:schemeClr val="tx1">
                      <a:lumMod val="95000"/>
                      <a:lumOff val="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    </a:t>
            </a:r>
            <a:r>
              <a:rPr lang="en-US" sz="1400" b="1" dirty="0">
                <a:solidFill>
                  <a:srgbClr val="FFC000"/>
                </a:solidFill>
                <a:effectLst>
                  <a:glow rad="88900">
                    <a:schemeClr val="tx1">
                      <a:lumMod val="95000"/>
                      <a:lumOff val="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then</a:t>
            </a:r>
            <a:r>
              <a:rPr lang="en-US" sz="1400" dirty="0">
                <a:solidFill>
                  <a:schemeClr val="bg2"/>
                </a:solidFill>
                <a:effectLst>
                  <a:glow rad="88900">
                    <a:schemeClr val="tx1">
                      <a:lumMod val="95000"/>
                      <a:lumOff val="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 go to </a:t>
            </a:r>
          </a:p>
        </p:txBody>
      </p:sp>
      <p:grpSp>
        <p:nvGrpSpPr>
          <p:cNvPr id="104" name="群組 103">
            <a:extLst>
              <a:ext uri="{FF2B5EF4-FFF2-40B4-BE49-F238E27FC236}">
                <a16:creationId xmlns:a16="http://schemas.microsoft.com/office/drawing/2014/main" id="{172EDF23-E357-4C83-830B-25E496410DC2}"/>
              </a:ext>
            </a:extLst>
          </p:cNvPr>
          <p:cNvGrpSpPr/>
          <p:nvPr/>
        </p:nvGrpSpPr>
        <p:grpSpPr>
          <a:xfrm>
            <a:off x="4836348" y="4717945"/>
            <a:ext cx="230716" cy="307777"/>
            <a:chOff x="348233" y="844480"/>
            <a:chExt cx="404306" cy="539348"/>
          </a:xfrm>
        </p:grpSpPr>
        <p:sp>
          <p:nvSpPr>
            <p:cNvPr id="105" name="橢圓 104">
              <a:extLst>
                <a:ext uri="{FF2B5EF4-FFF2-40B4-BE49-F238E27FC236}">
                  <a16:creationId xmlns:a16="http://schemas.microsoft.com/office/drawing/2014/main" id="{88817525-96DC-4947-BBC5-9B53E207DF7F}"/>
                </a:ext>
              </a:extLst>
            </p:cNvPr>
            <p:cNvSpPr/>
            <p:nvPr/>
          </p:nvSpPr>
          <p:spPr>
            <a:xfrm>
              <a:off x="363441" y="932214"/>
              <a:ext cx="359108" cy="359108"/>
            </a:xfrm>
            <a:prstGeom prst="ellipse">
              <a:avLst/>
            </a:prstGeom>
            <a:solidFill>
              <a:srgbClr val="000000">
                <a:alpha val="50196"/>
              </a:srgbClr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200"/>
            </a:p>
          </p:txBody>
        </p:sp>
        <p:sp>
          <p:nvSpPr>
            <p:cNvPr id="106" name="TextBox 8">
              <a:extLst>
                <a:ext uri="{FF2B5EF4-FFF2-40B4-BE49-F238E27FC236}">
                  <a16:creationId xmlns:a16="http://schemas.microsoft.com/office/drawing/2014/main" id="{DD4B3629-68D3-425A-A0B5-481BDCD2223D}"/>
                </a:ext>
              </a:extLst>
            </p:cNvPr>
            <p:cNvSpPr txBox="1"/>
            <p:nvPr/>
          </p:nvSpPr>
          <p:spPr>
            <a:xfrm>
              <a:off x="348233" y="844480"/>
              <a:ext cx="404306" cy="53934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14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2</a:t>
              </a:r>
              <a:endParaRPr lang="en-US" sz="1400" dirty="0">
                <a:solidFill>
                  <a:schemeClr val="bg2"/>
                </a:solidFill>
                <a:effectLst>
                  <a:glow rad="88900">
                    <a:schemeClr val="tx1">
                      <a:lumMod val="95000"/>
                      <a:lumOff val="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07" name="群組 106">
            <a:extLst>
              <a:ext uri="{FF2B5EF4-FFF2-40B4-BE49-F238E27FC236}">
                <a16:creationId xmlns:a16="http://schemas.microsoft.com/office/drawing/2014/main" id="{B0BF2BA2-4C8F-44D4-8DA9-BBC3ACCDD653}"/>
              </a:ext>
            </a:extLst>
          </p:cNvPr>
          <p:cNvGrpSpPr/>
          <p:nvPr/>
        </p:nvGrpSpPr>
        <p:grpSpPr>
          <a:xfrm>
            <a:off x="4835476" y="5136910"/>
            <a:ext cx="230716" cy="307777"/>
            <a:chOff x="348233" y="844480"/>
            <a:chExt cx="404306" cy="539348"/>
          </a:xfrm>
        </p:grpSpPr>
        <p:sp>
          <p:nvSpPr>
            <p:cNvPr id="108" name="橢圓 107">
              <a:extLst>
                <a:ext uri="{FF2B5EF4-FFF2-40B4-BE49-F238E27FC236}">
                  <a16:creationId xmlns:a16="http://schemas.microsoft.com/office/drawing/2014/main" id="{3CFDA595-FAD1-42B3-8022-8136D2292C02}"/>
                </a:ext>
              </a:extLst>
            </p:cNvPr>
            <p:cNvSpPr/>
            <p:nvPr/>
          </p:nvSpPr>
          <p:spPr>
            <a:xfrm>
              <a:off x="363441" y="932214"/>
              <a:ext cx="359108" cy="359108"/>
            </a:xfrm>
            <a:prstGeom prst="ellipse">
              <a:avLst/>
            </a:prstGeom>
            <a:solidFill>
              <a:srgbClr val="000000">
                <a:alpha val="50196"/>
              </a:srgbClr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200"/>
            </a:p>
          </p:txBody>
        </p:sp>
        <p:sp>
          <p:nvSpPr>
            <p:cNvPr id="115" name="TextBox 8">
              <a:extLst>
                <a:ext uri="{FF2B5EF4-FFF2-40B4-BE49-F238E27FC236}">
                  <a16:creationId xmlns:a16="http://schemas.microsoft.com/office/drawing/2014/main" id="{B99DD15C-9295-4964-A667-C7C337219E79}"/>
                </a:ext>
              </a:extLst>
            </p:cNvPr>
            <p:cNvSpPr txBox="1"/>
            <p:nvPr/>
          </p:nvSpPr>
          <p:spPr>
            <a:xfrm>
              <a:off x="348233" y="844480"/>
              <a:ext cx="404306" cy="53934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14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7</a:t>
              </a:r>
              <a:endParaRPr lang="en-US" sz="1400" dirty="0">
                <a:solidFill>
                  <a:schemeClr val="bg2"/>
                </a:solidFill>
                <a:effectLst>
                  <a:glow rad="88900">
                    <a:schemeClr val="tx1">
                      <a:lumMod val="95000"/>
                      <a:lumOff val="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621739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群組 9"/>
          <p:cNvGrpSpPr/>
          <p:nvPr/>
        </p:nvGrpSpPr>
        <p:grpSpPr>
          <a:xfrm>
            <a:off x="2756099" y="1525260"/>
            <a:ext cx="6597452" cy="4066179"/>
            <a:chOff x="2603699" y="1610985"/>
            <a:chExt cx="6597452" cy="4066179"/>
          </a:xfrm>
        </p:grpSpPr>
        <p:pic>
          <p:nvPicPr>
            <p:cNvPr id="9" name="圖片 8"/>
            <p:cNvPicPr>
              <a:picLocks noChangeAspect="1"/>
            </p:cNvPicPr>
            <p:nvPr/>
          </p:nvPicPr>
          <p:blipFill rotWithShape="1">
            <a:blip r:embed="rId2"/>
            <a:srcRect r="3509"/>
            <a:stretch/>
          </p:blipFill>
          <p:spPr>
            <a:xfrm>
              <a:off x="2603699" y="1610985"/>
              <a:ext cx="6597452" cy="4066179"/>
            </a:xfrm>
            <a:prstGeom prst="rect">
              <a:avLst/>
            </a:prstGeom>
          </p:spPr>
        </p:pic>
        <p:sp>
          <p:nvSpPr>
            <p:cNvPr id="23" name="TextBox 8"/>
            <p:cNvSpPr txBox="1"/>
            <p:nvPr/>
          </p:nvSpPr>
          <p:spPr>
            <a:xfrm>
              <a:off x="8116999" y="1924207"/>
              <a:ext cx="1060770" cy="523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入口</a:t>
              </a:r>
              <a:endParaRPr 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4" name="TextBox 8"/>
            <p:cNvSpPr txBox="1"/>
            <p:nvPr/>
          </p:nvSpPr>
          <p:spPr>
            <a:xfrm>
              <a:off x="2641798" y="2905282"/>
              <a:ext cx="106077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出口</a:t>
              </a:r>
              <a:endParaRPr 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5" name="TextBox 8"/>
            <p:cNvSpPr txBox="1"/>
            <p:nvPr/>
          </p:nvSpPr>
          <p:spPr>
            <a:xfrm>
              <a:off x="7161004" y="4886482"/>
              <a:ext cx="106077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出口</a:t>
              </a:r>
              <a:endParaRPr 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503608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/>
        </p:nvGrpSpPr>
        <p:grpSpPr>
          <a:xfrm>
            <a:off x="2038952" y="1704105"/>
            <a:ext cx="8427139" cy="3696933"/>
            <a:chOff x="2038948" y="1704101"/>
            <a:chExt cx="8427139" cy="3696933"/>
          </a:xfrm>
        </p:grpSpPr>
        <p:sp>
          <p:nvSpPr>
            <p:cNvPr id="26" name="圓角矩形 25"/>
            <p:cNvSpPr/>
            <p:nvPr/>
          </p:nvSpPr>
          <p:spPr>
            <a:xfrm>
              <a:off x="2472323" y="1704101"/>
              <a:ext cx="2315183" cy="637483"/>
            </a:xfrm>
            <a:prstGeom prst="roundRect">
              <a:avLst/>
            </a:prstGeom>
            <a:solidFill>
              <a:srgbClr val="EEEEEE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spcAft>
                  <a:spcPts val="600"/>
                </a:spcAft>
                <a:defRPr/>
              </a:pPr>
              <a:r>
                <a:rPr lang="zh-TW" altLang="en-US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改寫系統 </a:t>
              </a:r>
              <a:r>
                <a:rPr lang="en-US" altLang="zh-TW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A</a:t>
              </a:r>
            </a:p>
            <a:p>
              <a:pPr algn="ctr">
                <a:defRPr/>
              </a:pPr>
              <a:r>
                <a:rPr lang="zh-TW" altLang="en-US" sz="1200" kern="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增加任務數量</a:t>
              </a:r>
            </a:p>
          </p:txBody>
        </p:sp>
        <p:sp>
          <p:nvSpPr>
            <p:cNvPr id="27" name="圓角矩形 26"/>
            <p:cNvSpPr/>
            <p:nvPr/>
          </p:nvSpPr>
          <p:spPr>
            <a:xfrm>
              <a:off x="4341943" y="2495286"/>
              <a:ext cx="2315183" cy="637483"/>
            </a:xfrm>
            <a:prstGeom prst="roundRect">
              <a:avLst/>
            </a:prstGeom>
            <a:solidFill>
              <a:srgbClr val="EEEEEE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spcAft>
                  <a:spcPts val="600"/>
                </a:spcAft>
                <a:defRPr/>
              </a:pPr>
              <a:r>
                <a:rPr lang="zh-TW" altLang="en-US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改寫系統 </a:t>
              </a:r>
              <a:r>
                <a:rPr lang="en-US" altLang="zh-TW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B</a:t>
              </a:r>
              <a:endParaRPr lang="en-US" altLang="zh-TW" sz="2000" kern="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>
                <a:defRPr/>
              </a:pPr>
              <a:r>
                <a:rPr lang="zh-TW" altLang="en-US" sz="1200" kern="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增加任務間的關聯性</a:t>
              </a:r>
            </a:p>
          </p:txBody>
        </p:sp>
        <p:sp>
          <p:nvSpPr>
            <p:cNvPr id="28" name="圓角矩形 27"/>
            <p:cNvSpPr/>
            <p:nvPr/>
          </p:nvSpPr>
          <p:spPr>
            <a:xfrm>
              <a:off x="6236904" y="1704101"/>
              <a:ext cx="2315183" cy="637483"/>
            </a:xfrm>
            <a:prstGeom prst="roundRect">
              <a:avLst/>
            </a:prstGeom>
            <a:solidFill>
              <a:srgbClr val="EEEEEE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spcAft>
                  <a:spcPts val="600"/>
                </a:spcAft>
                <a:defRPr/>
              </a:pPr>
              <a:r>
                <a:rPr lang="zh-TW" altLang="en-US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改寫系統 </a:t>
              </a:r>
              <a:r>
                <a:rPr lang="en-US" altLang="zh-TW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C</a:t>
              </a:r>
              <a:endParaRPr lang="en-US" altLang="zh-TW" sz="2000" kern="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>
                <a:defRPr/>
              </a:pPr>
              <a:r>
                <a:rPr lang="zh-TW" altLang="en-US" sz="1200" kern="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新增非線性的鎖與鑰匙</a:t>
              </a:r>
            </a:p>
          </p:txBody>
        </p:sp>
        <p:cxnSp>
          <p:nvCxnSpPr>
            <p:cNvPr id="29" name="直線接點 28"/>
            <p:cNvCxnSpPr/>
            <p:nvPr/>
          </p:nvCxnSpPr>
          <p:spPr>
            <a:xfrm>
              <a:off x="3625434" y="2403620"/>
              <a:ext cx="0" cy="1147551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cxnSp>
          <p:nvCxnSpPr>
            <p:cNvPr id="30" name="直線接點 29"/>
            <p:cNvCxnSpPr/>
            <p:nvPr/>
          </p:nvCxnSpPr>
          <p:spPr>
            <a:xfrm>
              <a:off x="7390015" y="2403620"/>
              <a:ext cx="0" cy="1147551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sp>
          <p:nvSpPr>
            <p:cNvPr id="31" name="圓角矩形 30"/>
            <p:cNvSpPr/>
            <p:nvPr/>
          </p:nvSpPr>
          <p:spPr>
            <a:xfrm>
              <a:off x="8131864" y="2495286"/>
              <a:ext cx="2315183" cy="637483"/>
            </a:xfrm>
            <a:prstGeom prst="roundRect">
              <a:avLst/>
            </a:prstGeom>
            <a:solidFill>
              <a:srgbClr val="EEEEEE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spcAft>
                  <a:spcPts val="600"/>
                </a:spcAft>
                <a:defRPr/>
              </a:pPr>
              <a:r>
                <a:rPr lang="zh-TW" altLang="en-US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改寫系統 </a:t>
              </a:r>
              <a:r>
                <a:rPr lang="en-US" altLang="zh-TW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D</a:t>
              </a:r>
              <a:endParaRPr lang="en-US" altLang="zh-TW" sz="2000" kern="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>
                <a:defRPr/>
              </a:pPr>
              <a:r>
                <a:rPr lang="zh-TW" altLang="en-US" sz="1200" kern="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加入額外任務與獎勵</a:t>
              </a:r>
            </a:p>
          </p:txBody>
        </p:sp>
        <p:cxnSp>
          <p:nvCxnSpPr>
            <p:cNvPr id="32" name="直線接點 31"/>
            <p:cNvCxnSpPr/>
            <p:nvPr/>
          </p:nvCxnSpPr>
          <p:spPr>
            <a:xfrm>
              <a:off x="5495054" y="3201782"/>
              <a:ext cx="0" cy="349389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cxnSp>
          <p:nvCxnSpPr>
            <p:cNvPr id="33" name="直線接點 32"/>
            <p:cNvCxnSpPr/>
            <p:nvPr/>
          </p:nvCxnSpPr>
          <p:spPr>
            <a:xfrm>
              <a:off x="9284975" y="3201782"/>
              <a:ext cx="0" cy="349389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sp>
          <p:nvSpPr>
            <p:cNvPr id="34" name="圓角矩形 33"/>
            <p:cNvSpPr/>
            <p:nvPr/>
          </p:nvSpPr>
          <p:spPr>
            <a:xfrm>
              <a:off x="2291918" y="3413643"/>
              <a:ext cx="992536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600" kern="0" spc="10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模型一</a:t>
              </a:r>
            </a:p>
          </p:txBody>
        </p:sp>
        <p:sp>
          <p:nvSpPr>
            <p:cNvPr id="35" name="圓角矩形 34"/>
            <p:cNvSpPr/>
            <p:nvPr/>
          </p:nvSpPr>
          <p:spPr>
            <a:xfrm>
              <a:off x="2038948" y="4894775"/>
              <a:ext cx="7246027" cy="506259"/>
            </a:xfrm>
            <a:prstGeom prst="roundRect">
              <a:avLst>
                <a:gd name="adj" fmla="val 29538"/>
              </a:avLst>
            </a:prstGeom>
            <a:noFill/>
            <a:ln w="25400" cap="flat" cmpd="sng" algn="ctr">
              <a:solidFill>
                <a:srgbClr val="212121"/>
              </a:solidFill>
              <a:prstDash val="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2000" kern="0" spc="20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遊戲關卡</a:t>
              </a:r>
            </a:p>
          </p:txBody>
        </p:sp>
        <p:sp>
          <p:nvSpPr>
            <p:cNvPr id="37" name="圓角矩形 36"/>
            <p:cNvSpPr/>
            <p:nvPr/>
          </p:nvSpPr>
          <p:spPr>
            <a:xfrm>
              <a:off x="4186880" y="3413643"/>
              <a:ext cx="992536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lvl="0" algn="ctr">
                <a:defRPr/>
              </a:pPr>
              <a:r>
                <a:rPr lang="zh-TW" altLang="en-US" sz="1600" kern="0" spc="10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模型二</a:t>
              </a:r>
            </a:p>
          </p:txBody>
        </p:sp>
        <p:sp>
          <p:nvSpPr>
            <p:cNvPr id="39" name="向右箭號 38"/>
            <p:cNvSpPr/>
            <p:nvPr/>
          </p:nvSpPr>
          <p:spPr>
            <a:xfrm>
              <a:off x="3230670" y="3439372"/>
              <a:ext cx="1019173" cy="635546"/>
            </a:xfrm>
            <a:prstGeom prst="rightArrow">
              <a:avLst>
                <a:gd name="adj1" fmla="val 61389"/>
                <a:gd name="adj2" fmla="val 50000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轉換</a:t>
              </a:r>
            </a:p>
          </p:txBody>
        </p:sp>
        <p:sp>
          <p:nvSpPr>
            <p:cNvPr id="40" name="圓角矩形 39"/>
            <p:cNvSpPr/>
            <p:nvPr/>
          </p:nvSpPr>
          <p:spPr>
            <a:xfrm>
              <a:off x="6081841" y="3416814"/>
              <a:ext cx="992536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lvl="0" algn="ctr">
                <a:defRPr/>
              </a:pPr>
              <a:r>
                <a:rPr lang="zh-TW" altLang="en-US" sz="1600" kern="0" spc="10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模型三</a:t>
              </a:r>
            </a:p>
          </p:txBody>
        </p:sp>
        <p:sp>
          <p:nvSpPr>
            <p:cNvPr id="43" name="圓角矩形 42"/>
            <p:cNvSpPr/>
            <p:nvPr/>
          </p:nvSpPr>
          <p:spPr>
            <a:xfrm>
              <a:off x="7976801" y="3413643"/>
              <a:ext cx="992536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lvl="0" algn="ctr">
                <a:defRPr/>
              </a:pPr>
              <a:r>
                <a:rPr lang="zh-TW" altLang="en-US" sz="1600" kern="0" spc="10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模型四</a:t>
              </a:r>
            </a:p>
          </p:txBody>
        </p:sp>
        <p:cxnSp>
          <p:nvCxnSpPr>
            <p:cNvPr id="47" name="直線接點 46"/>
            <p:cNvCxnSpPr/>
            <p:nvPr/>
          </p:nvCxnSpPr>
          <p:spPr>
            <a:xfrm flipH="1">
              <a:off x="10057043" y="3755452"/>
              <a:ext cx="409044" cy="0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sp>
          <p:nvSpPr>
            <p:cNvPr id="48" name="向下箭號 47"/>
            <p:cNvSpPr/>
            <p:nvPr/>
          </p:nvSpPr>
          <p:spPr>
            <a:xfrm>
              <a:off x="2410204" y="3999588"/>
              <a:ext cx="755964" cy="996246"/>
            </a:xfrm>
            <a:prstGeom prst="downArrow">
              <a:avLst>
                <a:gd name="adj1" fmla="val 50000"/>
                <a:gd name="adj2" fmla="val 32883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表示</a:t>
              </a:r>
            </a:p>
          </p:txBody>
        </p:sp>
        <p:sp>
          <p:nvSpPr>
            <p:cNvPr id="49" name="向下箭號 48"/>
            <p:cNvSpPr/>
            <p:nvPr/>
          </p:nvSpPr>
          <p:spPr>
            <a:xfrm>
              <a:off x="4305166" y="3999588"/>
              <a:ext cx="755964" cy="996246"/>
            </a:xfrm>
            <a:prstGeom prst="downArrow">
              <a:avLst>
                <a:gd name="adj1" fmla="val 50000"/>
                <a:gd name="adj2" fmla="val 32883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表示</a:t>
              </a:r>
            </a:p>
          </p:txBody>
        </p:sp>
        <p:sp>
          <p:nvSpPr>
            <p:cNvPr id="50" name="向下箭號 49"/>
            <p:cNvSpPr/>
            <p:nvPr/>
          </p:nvSpPr>
          <p:spPr>
            <a:xfrm>
              <a:off x="6200127" y="3999588"/>
              <a:ext cx="755964" cy="996246"/>
            </a:xfrm>
            <a:prstGeom prst="downArrow">
              <a:avLst>
                <a:gd name="adj1" fmla="val 50000"/>
                <a:gd name="adj2" fmla="val 32883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表示</a:t>
              </a:r>
            </a:p>
          </p:txBody>
        </p:sp>
        <p:sp>
          <p:nvSpPr>
            <p:cNvPr id="51" name="向下箭號 50"/>
            <p:cNvSpPr/>
            <p:nvPr/>
          </p:nvSpPr>
          <p:spPr>
            <a:xfrm>
              <a:off x="8095088" y="3999588"/>
              <a:ext cx="755964" cy="996246"/>
            </a:xfrm>
            <a:prstGeom prst="downArrow">
              <a:avLst>
                <a:gd name="adj1" fmla="val 50000"/>
                <a:gd name="adj2" fmla="val 32883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表示</a:t>
              </a:r>
            </a:p>
          </p:txBody>
        </p:sp>
        <p:sp>
          <p:nvSpPr>
            <p:cNvPr id="52" name="向右箭號 51"/>
            <p:cNvSpPr/>
            <p:nvPr/>
          </p:nvSpPr>
          <p:spPr>
            <a:xfrm>
              <a:off x="5134233" y="3439372"/>
              <a:ext cx="1019173" cy="635546"/>
            </a:xfrm>
            <a:prstGeom prst="rightArrow">
              <a:avLst>
                <a:gd name="adj1" fmla="val 61389"/>
                <a:gd name="adj2" fmla="val 50000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轉換</a:t>
              </a:r>
            </a:p>
          </p:txBody>
        </p:sp>
        <p:sp>
          <p:nvSpPr>
            <p:cNvPr id="53" name="向右箭號 52"/>
            <p:cNvSpPr/>
            <p:nvPr/>
          </p:nvSpPr>
          <p:spPr>
            <a:xfrm>
              <a:off x="7042218" y="3439372"/>
              <a:ext cx="1019173" cy="635546"/>
            </a:xfrm>
            <a:prstGeom prst="rightArrow">
              <a:avLst>
                <a:gd name="adj1" fmla="val 61389"/>
                <a:gd name="adj2" fmla="val 50000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轉換</a:t>
              </a:r>
            </a:p>
          </p:txBody>
        </p:sp>
        <p:sp>
          <p:nvSpPr>
            <p:cNvPr id="54" name="向右箭號 53"/>
            <p:cNvSpPr/>
            <p:nvPr/>
          </p:nvSpPr>
          <p:spPr>
            <a:xfrm>
              <a:off x="8919585" y="3448847"/>
              <a:ext cx="1019173" cy="635546"/>
            </a:xfrm>
            <a:prstGeom prst="rightArrow">
              <a:avLst>
                <a:gd name="adj1" fmla="val 61389"/>
                <a:gd name="adj2" fmla="val 50000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轉換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700929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FB49E7F4-2961-4E27-89A7-E4DCF54FEE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82643"/>
            <a:ext cx="12192000" cy="4692713"/>
          </a:xfrm>
          <a:prstGeom prst="rect">
            <a:avLst/>
          </a:prstGeom>
        </p:spPr>
      </p:pic>
      <p:sp>
        <p:nvSpPr>
          <p:cNvPr id="4" name="矩形: 圓角 3">
            <a:extLst>
              <a:ext uri="{FF2B5EF4-FFF2-40B4-BE49-F238E27FC236}">
                <a16:creationId xmlns:a16="http://schemas.microsoft.com/office/drawing/2014/main" id="{7BBBAA8E-AACF-4F9A-A359-E360B704DA3F}"/>
              </a:ext>
            </a:extLst>
          </p:cNvPr>
          <p:cNvSpPr/>
          <p:nvPr/>
        </p:nvSpPr>
        <p:spPr>
          <a:xfrm>
            <a:off x="6719980" y="4917055"/>
            <a:ext cx="3278037" cy="577970"/>
          </a:xfrm>
          <a:prstGeom prst="roundRect">
            <a:avLst>
              <a:gd name="adj" fmla="val 7712"/>
            </a:avLst>
          </a:prstGeom>
          <a:solidFill>
            <a:srgbClr val="C00000">
              <a:alpha val="74902"/>
            </a:srgbClr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敵人 </a:t>
            </a:r>
            <a: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(Enemy)</a:t>
            </a: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9BBB795B-490F-4055-8FF2-8D462D8CCD9C}"/>
              </a:ext>
            </a:extLst>
          </p:cNvPr>
          <p:cNvSpPr/>
          <p:nvPr/>
        </p:nvSpPr>
        <p:spPr>
          <a:xfrm>
            <a:off x="359435" y="1920814"/>
            <a:ext cx="3278037" cy="577970"/>
          </a:xfrm>
          <a:prstGeom prst="roundRect">
            <a:avLst>
              <a:gd name="adj" fmla="val 7712"/>
            </a:avLst>
          </a:prstGeom>
          <a:solidFill>
            <a:schemeClr val="accent4">
              <a:lumMod val="50000"/>
              <a:alpha val="74902"/>
            </a:schemeClr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寶箱 </a:t>
            </a:r>
            <a: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(Treasure)</a:t>
            </a:r>
          </a:p>
        </p:txBody>
      </p: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3C4EAB7F-18AB-4003-B722-A276AA2BCBE4}"/>
              </a:ext>
            </a:extLst>
          </p:cNvPr>
          <p:cNvCxnSpPr>
            <a:cxnSpLocks/>
            <a:stCxn id="5" idx="3"/>
            <a:endCxn id="15" idx="1"/>
          </p:cNvCxnSpPr>
          <p:nvPr/>
        </p:nvCxnSpPr>
        <p:spPr>
          <a:xfrm>
            <a:off x="3637472" y="2209799"/>
            <a:ext cx="1826879" cy="1844373"/>
          </a:xfrm>
          <a:prstGeom prst="line">
            <a:avLst/>
          </a:prstGeom>
          <a:ln w="1905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59EF8FD7-1F8D-482F-88DD-850CD923D465}"/>
              </a:ext>
            </a:extLst>
          </p:cNvPr>
          <p:cNvCxnSpPr>
            <a:cxnSpLocks/>
            <a:stCxn id="18" idx="5"/>
          </p:cNvCxnSpPr>
          <p:nvPr/>
        </p:nvCxnSpPr>
        <p:spPr>
          <a:xfrm>
            <a:off x="5408765" y="2565881"/>
            <a:ext cx="2514733" cy="2351174"/>
          </a:xfrm>
          <a:prstGeom prst="line">
            <a:avLst/>
          </a:prstGeom>
          <a:ln w="1905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09E5EF85-DE34-4B08-9E6C-4AEBA7919B96}"/>
              </a:ext>
            </a:extLst>
          </p:cNvPr>
          <p:cNvCxnSpPr>
            <a:cxnSpLocks/>
            <a:stCxn id="21" idx="4"/>
            <a:endCxn id="4" idx="0"/>
          </p:cNvCxnSpPr>
          <p:nvPr/>
        </p:nvCxnSpPr>
        <p:spPr>
          <a:xfrm>
            <a:off x="8113279" y="2783455"/>
            <a:ext cx="245720" cy="2133600"/>
          </a:xfrm>
          <a:prstGeom prst="line">
            <a:avLst/>
          </a:prstGeom>
          <a:ln w="1905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橢圓 14">
            <a:extLst>
              <a:ext uri="{FF2B5EF4-FFF2-40B4-BE49-F238E27FC236}">
                <a16:creationId xmlns:a16="http://schemas.microsoft.com/office/drawing/2014/main" id="{0FD28ABA-DFD6-4E13-A4AB-CEC087CB36C4}"/>
              </a:ext>
            </a:extLst>
          </p:cNvPr>
          <p:cNvSpPr/>
          <p:nvPr/>
        </p:nvSpPr>
        <p:spPr>
          <a:xfrm>
            <a:off x="5436558" y="4026379"/>
            <a:ext cx="189781" cy="189781"/>
          </a:xfrm>
          <a:prstGeom prst="ellipse">
            <a:avLst/>
          </a:prstGeom>
          <a:solidFill>
            <a:srgbClr val="7F6000">
              <a:alpha val="74902"/>
            </a:srgbClr>
          </a:solidFill>
          <a:ln w="19050">
            <a:solidFill>
              <a:schemeClr val="bg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8" name="橢圓 17">
            <a:extLst>
              <a:ext uri="{FF2B5EF4-FFF2-40B4-BE49-F238E27FC236}">
                <a16:creationId xmlns:a16="http://schemas.microsoft.com/office/drawing/2014/main" id="{9B2F9723-4407-4BA8-BA34-8505DA69CD53}"/>
              </a:ext>
            </a:extLst>
          </p:cNvPr>
          <p:cNvSpPr/>
          <p:nvPr/>
        </p:nvSpPr>
        <p:spPr>
          <a:xfrm>
            <a:off x="5246777" y="2403893"/>
            <a:ext cx="189781" cy="189781"/>
          </a:xfrm>
          <a:prstGeom prst="ellipse">
            <a:avLst/>
          </a:prstGeom>
          <a:solidFill>
            <a:srgbClr val="C00000">
              <a:alpha val="74902"/>
            </a:srgbClr>
          </a:solidFill>
          <a:ln w="19050">
            <a:solidFill>
              <a:schemeClr val="bg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1" name="橢圓 20">
            <a:extLst>
              <a:ext uri="{FF2B5EF4-FFF2-40B4-BE49-F238E27FC236}">
                <a16:creationId xmlns:a16="http://schemas.microsoft.com/office/drawing/2014/main" id="{DF40EEAD-6020-4035-A526-8BD304F08234}"/>
              </a:ext>
            </a:extLst>
          </p:cNvPr>
          <p:cNvSpPr/>
          <p:nvPr/>
        </p:nvSpPr>
        <p:spPr>
          <a:xfrm>
            <a:off x="8018388" y="2593674"/>
            <a:ext cx="189781" cy="189781"/>
          </a:xfrm>
          <a:prstGeom prst="ellipse">
            <a:avLst/>
          </a:prstGeom>
          <a:solidFill>
            <a:srgbClr val="C00000">
              <a:alpha val="74902"/>
            </a:srgbClr>
          </a:solidFill>
          <a:ln w="19050">
            <a:solidFill>
              <a:schemeClr val="bg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338752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>
            <a:extLst>
              <a:ext uri="{FF2B5EF4-FFF2-40B4-BE49-F238E27FC236}">
                <a16:creationId xmlns:a16="http://schemas.microsoft.com/office/drawing/2014/main" id="{67F9F756-8566-4D83-AC0A-55657AC27B3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6" t="4403" r="11220" b="5204"/>
          <a:stretch/>
        </p:blipFill>
        <p:spPr>
          <a:xfrm>
            <a:off x="0" y="1082643"/>
            <a:ext cx="12192000" cy="4692713"/>
          </a:xfrm>
          <a:prstGeom prst="rect">
            <a:avLst/>
          </a:prstGeom>
        </p:spPr>
      </p:pic>
      <p:sp>
        <p:nvSpPr>
          <p:cNvPr id="16" name="手繪多邊形: 圖案 15">
            <a:extLst>
              <a:ext uri="{FF2B5EF4-FFF2-40B4-BE49-F238E27FC236}">
                <a16:creationId xmlns:a16="http://schemas.microsoft.com/office/drawing/2014/main" id="{04A53973-6803-4247-9DEE-DF0CD86CE276}"/>
              </a:ext>
            </a:extLst>
          </p:cNvPr>
          <p:cNvSpPr/>
          <p:nvPr/>
        </p:nvSpPr>
        <p:spPr>
          <a:xfrm>
            <a:off x="3372928" y="1862301"/>
            <a:ext cx="6832129" cy="3933646"/>
          </a:xfrm>
          <a:custGeom>
            <a:avLst/>
            <a:gdLst>
              <a:gd name="connsiteX0" fmla="*/ 0 w 6392173"/>
              <a:gd name="connsiteY0" fmla="*/ 198408 h 3510951"/>
              <a:gd name="connsiteX1" fmla="*/ 1311215 w 6392173"/>
              <a:gd name="connsiteY1" fmla="*/ 0 h 3510951"/>
              <a:gd name="connsiteX2" fmla="*/ 1337094 w 6392173"/>
              <a:gd name="connsiteY2" fmla="*/ 25879 h 3510951"/>
              <a:gd name="connsiteX3" fmla="*/ 1388853 w 6392173"/>
              <a:gd name="connsiteY3" fmla="*/ 448574 h 3510951"/>
              <a:gd name="connsiteX4" fmla="*/ 1319841 w 6392173"/>
              <a:gd name="connsiteY4" fmla="*/ 491706 h 3510951"/>
              <a:gd name="connsiteX5" fmla="*/ 1492370 w 6392173"/>
              <a:gd name="connsiteY5" fmla="*/ 1268083 h 3510951"/>
              <a:gd name="connsiteX6" fmla="*/ 3416060 w 6392173"/>
              <a:gd name="connsiteY6" fmla="*/ 888521 h 3510951"/>
              <a:gd name="connsiteX7" fmla="*/ 4287328 w 6392173"/>
              <a:gd name="connsiteY7" fmla="*/ 802257 h 3510951"/>
              <a:gd name="connsiteX8" fmla="*/ 6392173 w 6392173"/>
              <a:gd name="connsiteY8" fmla="*/ 3510951 h 3510951"/>
              <a:gd name="connsiteX0" fmla="*/ 0 w 6392173"/>
              <a:gd name="connsiteY0" fmla="*/ 198408 h 3510951"/>
              <a:gd name="connsiteX1" fmla="*/ 1311215 w 6392173"/>
              <a:gd name="connsiteY1" fmla="*/ 0 h 3510951"/>
              <a:gd name="connsiteX2" fmla="*/ 1337094 w 6392173"/>
              <a:gd name="connsiteY2" fmla="*/ 25879 h 3510951"/>
              <a:gd name="connsiteX3" fmla="*/ 1388853 w 6392173"/>
              <a:gd name="connsiteY3" fmla="*/ 448574 h 3510951"/>
              <a:gd name="connsiteX4" fmla="*/ 1319841 w 6392173"/>
              <a:gd name="connsiteY4" fmla="*/ 491706 h 3510951"/>
              <a:gd name="connsiteX5" fmla="*/ 1492370 w 6392173"/>
              <a:gd name="connsiteY5" fmla="*/ 1268083 h 3510951"/>
              <a:gd name="connsiteX6" fmla="*/ 3416060 w 6392173"/>
              <a:gd name="connsiteY6" fmla="*/ 888521 h 3510951"/>
              <a:gd name="connsiteX7" fmla="*/ 4287328 w 6392173"/>
              <a:gd name="connsiteY7" fmla="*/ 802257 h 3510951"/>
              <a:gd name="connsiteX8" fmla="*/ 6262777 w 6392173"/>
              <a:gd name="connsiteY8" fmla="*/ 3381555 h 3510951"/>
              <a:gd name="connsiteX9" fmla="*/ 6392173 w 6392173"/>
              <a:gd name="connsiteY9" fmla="*/ 3510951 h 3510951"/>
              <a:gd name="connsiteX0" fmla="*/ 0 w 6392173"/>
              <a:gd name="connsiteY0" fmla="*/ 198408 h 3510951"/>
              <a:gd name="connsiteX1" fmla="*/ 1311215 w 6392173"/>
              <a:gd name="connsiteY1" fmla="*/ 0 h 3510951"/>
              <a:gd name="connsiteX2" fmla="*/ 1337094 w 6392173"/>
              <a:gd name="connsiteY2" fmla="*/ 25879 h 3510951"/>
              <a:gd name="connsiteX3" fmla="*/ 1388853 w 6392173"/>
              <a:gd name="connsiteY3" fmla="*/ 448574 h 3510951"/>
              <a:gd name="connsiteX4" fmla="*/ 1319841 w 6392173"/>
              <a:gd name="connsiteY4" fmla="*/ 491706 h 3510951"/>
              <a:gd name="connsiteX5" fmla="*/ 1492370 w 6392173"/>
              <a:gd name="connsiteY5" fmla="*/ 1268083 h 3510951"/>
              <a:gd name="connsiteX6" fmla="*/ 3416060 w 6392173"/>
              <a:gd name="connsiteY6" fmla="*/ 888521 h 3510951"/>
              <a:gd name="connsiteX7" fmla="*/ 4287328 w 6392173"/>
              <a:gd name="connsiteY7" fmla="*/ 802257 h 3510951"/>
              <a:gd name="connsiteX8" fmla="*/ 5917720 w 6392173"/>
              <a:gd name="connsiteY8" fmla="*/ 2898476 h 3510951"/>
              <a:gd name="connsiteX9" fmla="*/ 6392173 w 6392173"/>
              <a:gd name="connsiteY9" fmla="*/ 3510951 h 3510951"/>
              <a:gd name="connsiteX0" fmla="*/ 0 w 6521570"/>
              <a:gd name="connsiteY0" fmla="*/ 198408 h 3528204"/>
              <a:gd name="connsiteX1" fmla="*/ 1311215 w 6521570"/>
              <a:gd name="connsiteY1" fmla="*/ 0 h 3528204"/>
              <a:gd name="connsiteX2" fmla="*/ 1337094 w 6521570"/>
              <a:gd name="connsiteY2" fmla="*/ 25879 h 3528204"/>
              <a:gd name="connsiteX3" fmla="*/ 1388853 w 6521570"/>
              <a:gd name="connsiteY3" fmla="*/ 448574 h 3528204"/>
              <a:gd name="connsiteX4" fmla="*/ 1319841 w 6521570"/>
              <a:gd name="connsiteY4" fmla="*/ 491706 h 3528204"/>
              <a:gd name="connsiteX5" fmla="*/ 1492370 w 6521570"/>
              <a:gd name="connsiteY5" fmla="*/ 1268083 h 3528204"/>
              <a:gd name="connsiteX6" fmla="*/ 3416060 w 6521570"/>
              <a:gd name="connsiteY6" fmla="*/ 888521 h 3528204"/>
              <a:gd name="connsiteX7" fmla="*/ 4287328 w 6521570"/>
              <a:gd name="connsiteY7" fmla="*/ 802257 h 3528204"/>
              <a:gd name="connsiteX8" fmla="*/ 5917720 w 6521570"/>
              <a:gd name="connsiteY8" fmla="*/ 2898476 h 3528204"/>
              <a:gd name="connsiteX9" fmla="*/ 6521570 w 6521570"/>
              <a:gd name="connsiteY9" fmla="*/ 3528204 h 3528204"/>
              <a:gd name="connsiteX0" fmla="*/ 0 w 6521570"/>
              <a:gd name="connsiteY0" fmla="*/ 198408 h 3528204"/>
              <a:gd name="connsiteX1" fmla="*/ 1311215 w 6521570"/>
              <a:gd name="connsiteY1" fmla="*/ 0 h 3528204"/>
              <a:gd name="connsiteX2" fmla="*/ 1337094 w 6521570"/>
              <a:gd name="connsiteY2" fmla="*/ 25879 h 3528204"/>
              <a:gd name="connsiteX3" fmla="*/ 1388853 w 6521570"/>
              <a:gd name="connsiteY3" fmla="*/ 448574 h 3528204"/>
              <a:gd name="connsiteX4" fmla="*/ 1319841 w 6521570"/>
              <a:gd name="connsiteY4" fmla="*/ 491706 h 3528204"/>
              <a:gd name="connsiteX5" fmla="*/ 1492370 w 6521570"/>
              <a:gd name="connsiteY5" fmla="*/ 1268083 h 3528204"/>
              <a:gd name="connsiteX6" fmla="*/ 3416060 w 6521570"/>
              <a:gd name="connsiteY6" fmla="*/ 888521 h 3528204"/>
              <a:gd name="connsiteX7" fmla="*/ 4287328 w 6521570"/>
              <a:gd name="connsiteY7" fmla="*/ 802257 h 3528204"/>
              <a:gd name="connsiteX8" fmla="*/ 6409426 w 6521570"/>
              <a:gd name="connsiteY8" fmla="*/ 3493698 h 3528204"/>
              <a:gd name="connsiteX9" fmla="*/ 6521570 w 6521570"/>
              <a:gd name="connsiteY9" fmla="*/ 3528204 h 3528204"/>
              <a:gd name="connsiteX0" fmla="*/ 0 w 6527762"/>
              <a:gd name="connsiteY0" fmla="*/ 198408 h 3530759"/>
              <a:gd name="connsiteX1" fmla="*/ 1311215 w 6527762"/>
              <a:gd name="connsiteY1" fmla="*/ 0 h 3530759"/>
              <a:gd name="connsiteX2" fmla="*/ 1337094 w 6527762"/>
              <a:gd name="connsiteY2" fmla="*/ 25879 h 3530759"/>
              <a:gd name="connsiteX3" fmla="*/ 1388853 w 6527762"/>
              <a:gd name="connsiteY3" fmla="*/ 448574 h 3530759"/>
              <a:gd name="connsiteX4" fmla="*/ 1319841 w 6527762"/>
              <a:gd name="connsiteY4" fmla="*/ 491706 h 3530759"/>
              <a:gd name="connsiteX5" fmla="*/ 1492370 w 6527762"/>
              <a:gd name="connsiteY5" fmla="*/ 1268083 h 3530759"/>
              <a:gd name="connsiteX6" fmla="*/ 3416060 w 6527762"/>
              <a:gd name="connsiteY6" fmla="*/ 888521 h 3530759"/>
              <a:gd name="connsiteX7" fmla="*/ 4287328 w 6527762"/>
              <a:gd name="connsiteY7" fmla="*/ 802257 h 3530759"/>
              <a:gd name="connsiteX8" fmla="*/ 6409426 w 6527762"/>
              <a:gd name="connsiteY8" fmla="*/ 3493698 h 3530759"/>
              <a:gd name="connsiteX9" fmla="*/ 6521570 w 6527762"/>
              <a:gd name="connsiteY9" fmla="*/ 3528204 h 3530759"/>
              <a:gd name="connsiteX10" fmla="*/ 6512942 w 6527762"/>
              <a:gd name="connsiteY10" fmla="*/ 3528203 h 3530759"/>
              <a:gd name="connsiteX0" fmla="*/ 0 w 6823501"/>
              <a:gd name="connsiteY0" fmla="*/ 198408 h 3907765"/>
              <a:gd name="connsiteX1" fmla="*/ 1311215 w 6823501"/>
              <a:gd name="connsiteY1" fmla="*/ 0 h 3907765"/>
              <a:gd name="connsiteX2" fmla="*/ 1337094 w 6823501"/>
              <a:gd name="connsiteY2" fmla="*/ 25879 h 3907765"/>
              <a:gd name="connsiteX3" fmla="*/ 1388853 w 6823501"/>
              <a:gd name="connsiteY3" fmla="*/ 448574 h 3907765"/>
              <a:gd name="connsiteX4" fmla="*/ 1319841 w 6823501"/>
              <a:gd name="connsiteY4" fmla="*/ 491706 h 3907765"/>
              <a:gd name="connsiteX5" fmla="*/ 1492370 w 6823501"/>
              <a:gd name="connsiteY5" fmla="*/ 1268083 h 3907765"/>
              <a:gd name="connsiteX6" fmla="*/ 3416060 w 6823501"/>
              <a:gd name="connsiteY6" fmla="*/ 888521 h 3907765"/>
              <a:gd name="connsiteX7" fmla="*/ 4287328 w 6823501"/>
              <a:gd name="connsiteY7" fmla="*/ 802257 h 3907765"/>
              <a:gd name="connsiteX8" fmla="*/ 6409426 w 6823501"/>
              <a:gd name="connsiteY8" fmla="*/ 3493698 h 3907765"/>
              <a:gd name="connsiteX9" fmla="*/ 6521570 w 6823501"/>
              <a:gd name="connsiteY9" fmla="*/ 3528204 h 3907765"/>
              <a:gd name="connsiteX10" fmla="*/ 6823493 w 6823501"/>
              <a:gd name="connsiteY10" fmla="*/ 3907765 h 3907765"/>
              <a:gd name="connsiteX0" fmla="*/ 0 w 6823501"/>
              <a:gd name="connsiteY0" fmla="*/ 198408 h 3907765"/>
              <a:gd name="connsiteX1" fmla="*/ 172527 w 6823501"/>
              <a:gd name="connsiteY1" fmla="*/ 163901 h 3907765"/>
              <a:gd name="connsiteX2" fmla="*/ 1311215 w 6823501"/>
              <a:gd name="connsiteY2" fmla="*/ 0 h 3907765"/>
              <a:gd name="connsiteX3" fmla="*/ 1337094 w 6823501"/>
              <a:gd name="connsiteY3" fmla="*/ 25879 h 3907765"/>
              <a:gd name="connsiteX4" fmla="*/ 1388853 w 6823501"/>
              <a:gd name="connsiteY4" fmla="*/ 448574 h 3907765"/>
              <a:gd name="connsiteX5" fmla="*/ 1319841 w 6823501"/>
              <a:gd name="connsiteY5" fmla="*/ 491706 h 3907765"/>
              <a:gd name="connsiteX6" fmla="*/ 1492370 w 6823501"/>
              <a:gd name="connsiteY6" fmla="*/ 1268083 h 3907765"/>
              <a:gd name="connsiteX7" fmla="*/ 3416060 w 6823501"/>
              <a:gd name="connsiteY7" fmla="*/ 888521 h 3907765"/>
              <a:gd name="connsiteX8" fmla="*/ 4287328 w 6823501"/>
              <a:gd name="connsiteY8" fmla="*/ 802257 h 3907765"/>
              <a:gd name="connsiteX9" fmla="*/ 6409426 w 6823501"/>
              <a:gd name="connsiteY9" fmla="*/ 3493698 h 3907765"/>
              <a:gd name="connsiteX10" fmla="*/ 6521570 w 6823501"/>
              <a:gd name="connsiteY10" fmla="*/ 3528204 h 3907765"/>
              <a:gd name="connsiteX11" fmla="*/ 6823493 w 6823501"/>
              <a:gd name="connsiteY11" fmla="*/ 3907765 h 3907765"/>
              <a:gd name="connsiteX0" fmla="*/ 301926 w 6650974"/>
              <a:gd name="connsiteY0" fmla="*/ 2458529 h 3907765"/>
              <a:gd name="connsiteX1" fmla="*/ 0 w 6650974"/>
              <a:gd name="connsiteY1" fmla="*/ 163901 h 3907765"/>
              <a:gd name="connsiteX2" fmla="*/ 1138688 w 6650974"/>
              <a:gd name="connsiteY2" fmla="*/ 0 h 3907765"/>
              <a:gd name="connsiteX3" fmla="*/ 1164567 w 6650974"/>
              <a:gd name="connsiteY3" fmla="*/ 25879 h 3907765"/>
              <a:gd name="connsiteX4" fmla="*/ 1216326 w 6650974"/>
              <a:gd name="connsiteY4" fmla="*/ 448574 h 3907765"/>
              <a:gd name="connsiteX5" fmla="*/ 1147314 w 6650974"/>
              <a:gd name="connsiteY5" fmla="*/ 491706 h 3907765"/>
              <a:gd name="connsiteX6" fmla="*/ 1319843 w 6650974"/>
              <a:gd name="connsiteY6" fmla="*/ 1268083 h 3907765"/>
              <a:gd name="connsiteX7" fmla="*/ 3243533 w 6650974"/>
              <a:gd name="connsiteY7" fmla="*/ 888521 h 3907765"/>
              <a:gd name="connsiteX8" fmla="*/ 4114801 w 6650974"/>
              <a:gd name="connsiteY8" fmla="*/ 802257 h 3907765"/>
              <a:gd name="connsiteX9" fmla="*/ 6236899 w 6650974"/>
              <a:gd name="connsiteY9" fmla="*/ 3493698 h 3907765"/>
              <a:gd name="connsiteX10" fmla="*/ 6349043 w 6650974"/>
              <a:gd name="connsiteY10" fmla="*/ 3528204 h 3907765"/>
              <a:gd name="connsiteX11" fmla="*/ 6650966 w 6650974"/>
              <a:gd name="connsiteY11" fmla="*/ 3907765 h 3907765"/>
              <a:gd name="connsiteX0" fmla="*/ 483081 w 6832129"/>
              <a:gd name="connsiteY0" fmla="*/ 2458529 h 3907765"/>
              <a:gd name="connsiteX1" fmla="*/ 0 w 6832129"/>
              <a:gd name="connsiteY1" fmla="*/ 189780 h 3907765"/>
              <a:gd name="connsiteX2" fmla="*/ 1319843 w 6832129"/>
              <a:gd name="connsiteY2" fmla="*/ 0 h 3907765"/>
              <a:gd name="connsiteX3" fmla="*/ 1345722 w 6832129"/>
              <a:gd name="connsiteY3" fmla="*/ 25879 h 3907765"/>
              <a:gd name="connsiteX4" fmla="*/ 1397481 w 6832129"/>
              <a:gd name="connsiteY4" fmla="*/ 448574 h 3907765"/>
              <a:gd name="connsiteX5" fmla="*/ 1328469 w 6832129"/>
              <a:gd name="connsiteY5" fmla="*/ 491706 h 3907765"/>
              <a:gd name="connsiteX6" fmla="*/ 1500998 w 6832129"/>
              <a:gd name="connsiteY6" fmla="*/ 1268083 h 3907765"/>
              <a:gd name="connsiteX7" fmla="*/ 3424688 w 6832129"/>
              <a:gd name="connsiteY7" fmla="*/ 888521 h 3907765"/>
              <a:gd name="connsiteX8" fmla="*/ 4295956 w 6832129"/>
              <a:gd name="connsiteY8" fmla="*/ 802257 h 3907765"/>
              <a:gd name="connsiteX9" fmla="*/ 6418054 w 6832129"/>
              <a:gd name="connsiteY9" fmla="*/ 3493698 h 3907765"/>
              <a:gd name="connsiteX10" fmla="*/ 6530198 w 6832129"/>
              <a:gd name="connsiteY10" fmla="*/ 3528204 h 3907765"/>
              <a:gd name="connsiteX11" fmla="*/ 6832121 w 6832129"/>
              <a:gd name="connsiteY11" fmla="*/ 3907765 h 3907765"/>
              <a:gd name="connsiteX0" fmla="*/ 465828 w 6832129"/>
              <a:gd name="connsiteY0" fmla="*/ 2475782 h 3907765"/>
              <a:gd name="connsiteX1" fmla="*/ 0 w 6832129"/>
              <a:gd name="connsiteY1" fmla="*/ 189780 h 3907765"/>
              <a:gd name="connsiteX2" fmla="*/ 1319843 w 6832129"/>
              <a:gd name="connsiteY2" fmla="*/ 0 h 3907765"/>
              <a:gd name="connsiteX3" fmla="*/ 1345722 w 6832129"/>
              <a:gd name="connsiteY3" fmla="*/ 25879 h 3907765"/>
              <a:gd name="connsiteX4" fmla="*/ 1397481 w 6832129"/>
              <a:gd name="connsiteY4" fmla="*/ 448574 h 3907765"/>
              <a:gd name="connsiteX5" fmla="*/ 1328469 w 6832129"/>
              <a:gd name="connsiteY5" fmla="*/ 491706 h 3907765"/>
              <a:gd name="connsiteX6" fmla="*/ 1500998 w 6832129"/>
              <a:gd name="connsiteY6" fmla="*/ 1268083 h 3907765"/>
              <a:gd name="connsiteX7" fmla="*/ 3424688 w 6832129"/>
              <a:gd name="connsiteY7" fmla="*/ 888521 h 3907765"/>
              <a:gd name="connsiteX8" fmla="*/ 4295956 w 6832129"/>
              <a:gd name="connsiteY8" fmla="*/ 802257 h 3907765"/>
              <a:gd name="connsiteX9" fmla="*/ 6418054 w 6832129"/>
              <a:gd name="connsiteY9" fmla="*/ 3493698 h 3907765"/>
              <a:gd name="connsiteX10" fmla="*/ 6530198 w 6832129"/>
              <a:gd name="connsiteY10" fmla="*/ 3528204 h 3907765"/>
              <a:gd name="connsiteX11" fmla="*/ 6832121 w 6832129"/>
              <a:gd name="connsiteY11" fmla="*/ 3907765 h 3907765"/>
              <a:gd name="connsiteX0" fmla="*/ 733247 w 6832129"/>
              <a:gd name="connsiteY0" fmla="*/ 3933646 h 3933646"/>
              <a:gd name="connsiteX1" fmla="*/ 0 w 6832129"/>
              <a:gd name="connsiteY1" fmla="*/ 189780 h 3933646"/>
              <a:gd name="connsiteX2" fmla="*/ 1319843 w 6832129"/>
              <a:gd name="connsiteY2" fmla="*/ 0 h 3933646"/>
              <a:gd name="connsiteX3" fmla="*/ 1345722 w 6832129"/>
              <a:gd name="connsiteY3" fmla="*/ 25879 h 3933646"/>
              <a:gd name="connsiteX4" fmla="*/ 1397481 w 6832129"/>
              <a:gd name="connsiteY4" fmla="*/ 448574 h 3933646"/>
              <a:gd name="connsiteX5" fmla="*/ 1328469 w 6832129"/>
              <a:gd name="connsiteY5" fmla="*/ 491706 h 3933646"/>
              <a:gd name="connsiteX6" fmla="*/ 1500998 w 6832129"/>
              <a:gd name="connsiteY6" fmla="*/ 1268083 h 3933646"/>
              <a:gd name="connsiteX7" fmla="*/ 3424688 w 6832129"/>
              <a:gd name="connsiteY7" fmla="*/ 888521 h 3933646"/>
              <a:gd name="connsiteX8" fmla="*/ 4295956 w 6832129"/>
              <a:gd name="connsiteY8" fmla="*/ 802257 h 3933646"/>
              <a:gd name="connsiteX9" fmla="*/ 6418054 w 6832129"/>
              <a:gd name="connsiteY9" fmla="*/ 3493698 h 3933646"/>
              <a:gd name="connsiteX10" fmla="*/ 6530198 w 6832129"/>
              <a:gd name="connsiteY10" fmla="*/ 3528204 h 3933646"/>
              <a:gd name="connsiteX11" fmla="*/ 6832121 w 6832129"/>
              <a:gd name="connsiteY11" fmla="*/ 3907765 h 3933646"/>
              <a:gd name="connsiteX0" fmla="*/ 733247 w 6832129"/>
              <a:gd name="connsiteY0" fmla="*/ 3933646 h 3933646"/>
              <a:gd name="connsiteX1" fmla="*/ 0 w 6832129"/>
              <a:gd name="connsiteY1" fmla="*/ 189780 h 3933646"/>
              <a:gd name="connsiteX2" fmla="*/ 1319843 w 6832129"/>
              <a:gd name="connsiteY2" fmla="*/ 0 h 3933646"/>
              <a:gd name="connsiteX3" fmla="*/ 1345722 w 6832129"/>
              <a:gd name="connsiteY3" fmla="*/ 25879 h 3933646"/>
              <a:gd name="connsiteX4" fmla="*/ 1397481 w 6832129"/>
              <a:gd name="connsiteY4" fmla="*/ 448574 h 3933646"/>
              <a:gd name="connsiteX5" fmla="*/ 1328469 w 6832129"/>
              <a:gd name="connsiteY5" fmla="*/ 491706 h 3933646"/>
              <a:gd name="connsiteX6" fmla="*/ 1500998 w 6832129"/>
              <a:gd name="connsiteY6" fmla="*/ 1268083 h 3933646"/>
              <a:gd name="connsiteX7" fmla="*/ 3424688 w 6832129"/>
              <a:gd name="connsiteY7" fmla="*/ 888521 h 3933646"/>
              <a:gd name="connsiteX8" fmla="*/ 4295956 w 6832129"/>
              <a:gd name="connsiteY8" fmla="*/ 802257 h 3933646"/>
              <a:gd name="connsiteX9" fmla="*/ 6418054 w 6832129"/>
              <a:gd name="connsiteY9" fmla="*/ 3493698 h 3933646"/>
              <a:gd name="connsiteX10" fmla="*/ 6530198 w 6832129"/>
              <a:gd name="connsiteY10" fmla="*/ 3528204 h 3933646"/>
              <a:gd name="connsiteX11" fmla="*/ 6832121 w 6832129"/>
              <a:gd name="connsiteY11" fmla="*/ 3907765 h 3933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32129" h="3933646">
                <a:moveTo>
                  <a:pt x="733247" y="3933646"/>
                </a:moveTo>
                <a:cubicBezTo>
                  <a:pt x="445699" y="2702944"/>
                  <a:pt x="244416" y="1437735"/>
                  <a:pt x="0" y="189780"/>
                </a:cubicBezTo>
                <a:lnTo>
                  <a:pt x="1319843" y="0"/>
                </a:lnTo>
                <a:lnTo>
                  <a:pt x="1345722" y="25879"/>
                </a:lnTo>
                <a:lnTo>
                  <a:pt x="1397481" y="448574"/>
                </a:lnTo>
                <a:lnTo>
                  <a:pt x="1328469" y="491706"/>
                </a:lnTo>
                <a:lnTo>
                  <a:pt x="1500998" y="1268083"/>
                </a:lnTo>
                <a:lnTo>
                  <a:pt x="3424688" y="888521"/>
                </a:lnTo>
                <a:lnTo>
                  <a:pt x="4295956" y="802257"/>
                </a:lnTo>
                <a:lnTo>
                  <a:pt x="6418054" y="3493698"/>
                </a:lnTo>
                <a:lnTo>
                  <a:pt x="6530198" y="3528204"/>
                </a:lnTo>
                <a:cubicBezTo>
                  <a:pt x="6547451" y="3533955"/>
                  <a:pt x="6833918" y="3907765"/>
                  <a:pt x="6832121" y="3907765"/>
                </a:cubicBezTo>
              </a:path>
            </a:pathLst>
          </a:custGeom>
          <a:solidFill>
            <a:schemeClr val="bg2">
              <a:lumMod val="25000"/>
              <a:alpha val="74902"/>
            </a:schemeClr>
          </a:solidFill>
          <a:ln w="19050"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20" name="圖片 19">
            <a:extLst>
              <a:ext uri="{FF2B5EF4-FFF2-40B4-BE49-F238E27FC236}">
                <a16:creationId xmlns:a16="http://schemas.microsoft.com/office/drawing/2014/main" id="{FBCCA3E5-BCE4-45AD-B766-98B43937272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3094" b="52086" l="26522" r="38486">
                        <a14:backgroundMark x1="28745" y1="24029" x2="28375" y2="16691"/>
                        <a14:backgroundMark x1="26734" y1="19712" x2="30281" y2="15971"/>
                        <a14:backgroundMark x1="28534" y1="15108" x2="33986" y2="13381"/>
                        <a14:backgroundMark x1="29857" y1="19568" x2="30863" y2="18849"/>
                        <a14:backgroundMark x1="34463" y1="17842" x2="37321" y2="17698"/>
                        <a14:backgroundMark x1="27951" y1="27626" x2="28110" y2="23022"/>
                        <a14:backgroundMark x1="28163" y1="31511" x2="25463" y2="21439"/>
                        <a14:backgroundMark x1="30492" y1="32950" x2="30651" y2="30504"/>
                        <a14:backgroundMark x1="30651" y1="30504" x2="30651" y2="30504"/>
                        <a14:backgroundMark x1="35469" y1="28201" x2="36263" y2="32086"/>
                        <a14:backgroundMark x1="34621" y1="20576" x2="36527" y2="22014"/>
                        <a14:backgroundMark x1="34833" y1="29209" x2="36104" y2="33237"/>
                        <a14:backgroundMark x1="35786" y1="33813" x2="37057" y2="38993"/>
                        <a14:backgroundMark x1="33245" y1="39568" x2="33774" y2="49928"/>
                        <a14:backgroundMark x1="33933" y1="39568" x2="35098" y2="46043"/>
                        <a14:backgroundMark x1="29910" y1="39568" x2="29487" y2="50072"/>
                        <a14:backgroundMark x1="29434" y1="50216" x2="29434" y2="50216"/>
                        <a14:backgroundMark x1="30281" y1="37554" x2="30598" y2="44173"/>
                        <a14:backgroundMark x1="30545" y1="44604" x2="30386" y2="45612"/>
                        <a14:backgroundMark x1="28057" y1="35827" x2="28057" y2="35827"/>
                        <a14:backgroundMark x1="27845" y1="35827" x2="26151" y2="34532"/>
                        <a14:backgroundMark x1="29539" y1="22446" x2="29910" y2="20144"/>
                        <a14:backgroundMark x1="34674" y1="20432" x2="33880" y2="18129"/>
                        <a14:backgroundMark x1="30334" y1="22158" x2="30651" y2="19424"/>
                        <a14:backgroundMark x1="31022" y1="34245" x2="30598" y2="38273"/>
                        <a14:backgroundMark x1="35363" y1="32662" x2="36368" y2="339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241" t="8943" r="60546" b="46596"/>
          <a:stretch/>
        </p:blipFill>
        <p:spPr>
          <a:xfrm>
            <a:off x="3363404" y="1319422"/>
            <a:ext cx="1864311" cy="2308194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13F57846-45A0-4C62-8041-2FF1F0770BB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7266" b="100000" l="7253" r="42986">
                        <a14:backgroundMark x1="28904" y1="61727" x2="29804" y2="62878"/>
                        <a14:backgroundMark x1="32080" y1="72806" x2="30598" y2="65612"/>
                        <a14:backgroundMark x1="41292" y1="68201" x2="39545" y2="5913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256" t="49156" r="57243" b="5204"/>
          <a:stretch/>
        </p:blipFill>
        <p:spPr>
          <a:xfrm>
            <a:off x="1673524" y="3402747"/>
            <a:ext cx="4021584" cy="2369376"/>
          </a:xfrm>
          <a:prstGeom prst="rect">
            <a:avLst/>
          </a:prstGeom>
        </p:spPr>
      </p:pic>
      <p:sp>
        <p:nvSpPr>
          <p:cNvPr id="4" name="矩形: 圓角 3">
            <a:extLst>
              <a:ext uri="{FF2B5EF4-FFF2-40B4-BE49-F238E27FC236}">
                <a16:creationId xmlns:a16="http://schemas.microsoft.com/office/drawing/2014/main" id="{7BBBAA8E-AACF-4F9A-A359-E360B704DA3F}"/>
              </a:ext>
            </a:extLst>
          </p:cNvPr>
          <p:cNvSpPr/>
          <p:nvPr/>
        </p:nvSpPr>
        <p:spPr>
          <a:xfrm>
            <a:off x="6396130" y="1564255"/>
            <a:ext cx="3278037" cy="577970"/>
          </a:xfrm>
          <a:prstGeom prst="roundRect">
            <a:avLst>
              <a:gd name="adj" fmla="val 7712"/>
            </a:avLst>
          </a:prstGeom>
          <a:solidFill>
            <a:srgbClr val="C00000">
              <a:alpha val="74902"/>
            </a:srgbClr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敵人 </a:t>
            </a:r>
            <a: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(Enemy)</a:t>
            </a:r>
          </a:p>
        </p:txBody>
      </p: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09E5EF85-DE34-4B08-9E6C-4AEBA7919B96}"/>
              </a:ext>
            </a:extLst>
          </p:cNvPr>
          <p:cNvCxnSpPr>
            <a:cxnSpLocks/>
            <a:stCxn id="21" idx="6"/>
            <a:endCxn id="4" idx="1"/>
          </p:cNvCxnSpPr>
          <p:nvPr/>
        </p:nvCxnSpPr>
        <p:spPr>
          <a:xfrm flipV="1">
            <a:off x="4407694" y="1853240"/>
            <a:ext cx="1988436" cy="454325"/>
          </a:xfrm>
          <a:prstGeom prst="line">
            <a:avLst/>
          </a:prstGeom>
          <a:ln w="1905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橢圓 20">
            <a:extLst>
              <a:ext uri="{FF2B5EF4-FFF2-40B4-BE49-F238E27FC236}">
                <a16:creationId xmlns:a16="http://schemas.microsoft.com/office/drawing/2014/main" id="{DF40EEAD-6020-4035-A526-8BD304F08234}"/>
              </a:ext>
            </a:extLst>
          </p:cNvPr>
          <p:cNvSpPr/>
          <p:nvPr/>
        </p:nvSpPr>
        <p:spPr>
          <a:xfrm>
            <a:off x="4217913" y="2212674"/>
            <a:ext cx="189781" cy="189781"/>
          </a:xfrm>
          <a:prstGeom prst="ellipse">
            <a:avLst/>
          </a:prstGeom>
          <a:solidFill>
            <a:srgbClr val="C00000">
              <a:alpha val="74902"/>
            </a:srgbClr>
          </a:solidFill>
          <a:ln w="19050">
            <a:solidFill>
              <a:schemeClr val="bg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A83D728A-EFA1-4995-A5E6-F0EC2BD392FC}"/>
              </a:ext>
            </a:extLst>
          </p:cNvPr>
          <p:cNvSpPr/>
          <p:nvPr/>
        </p:nvSpPr>
        <p:spPr>
          <a:xfrm>
            <a:off x="5518031" y="3298150"/>
            <a:ext cx="3278037" cy="577970"/>
          </a:xfrm>
          <a:prstGeom prst="roundRect">
            <a:avLst>
              <a:gd name="adj" fmla="val 7712"/>
            </a:avLst>
          </a:prstGeom>
          <a:solidFill>
            <a:schemeClr val="bg2">
              <a:lumMod val="10000"/>
              <a:alpha val="74902"/>
            </a:schemeClr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位於主要動線上</a:t>
            </a:r>
            <a:endParaRPr lang="en-US" altLang="zh-TW" sz="28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7611218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>
            <a:extLst>
              <a:ext uri="{FF2B5EF4-FFF2-40B4-BE49-F238E27FC236}">
                <a16:creationId xmlns:a16="http://schemas.microsoft.com/office/drawing/2014/main" id="{497037EA-E028-4E44-9095-B327805FF2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025" b="4088"/>
          <a:stretch/>
        </p:blipFill>
        <p:spPr>
          <a:xfrm>
            <a:off x="0" y="1082642"/>
            <a:ext cx="12192000" cy="4689481"/>
          </a:xfrm>
          <a:prstGeom prst="rect">
            <a:avLst/>
          </a:prstGeom>
        </p:spPr>
      </p:pic>
      <p:sp>
        <p:nvSpPr>
          <p:cNvPr id="3" name="手繪多邊形: 圖案 2">
            <a:extLst>
              <a:ext uri="{FF2B5EF4-FFF2-40B4-BE49-F238E27FC236}">
                <a16:creationId xmlns:a16="http://schemas.microsoft.com/office/drawing/2014/main" id="{ABA0106D-0F41-4E10-89F8-D6AC99D01A75}"/>
              </a:ext>
            </a:extLst>
          </p:cNvPr>
          <p:cNvSpPr/>
          <p:nvPr/>
        </p:nvSpPr>
        <p:spPr>
          <a:xfrm>
            <a:off x="1233577" y="3191774"/>
            <a:ext cx="8954219" cy="2579298"/>
          </a:xfrm>
          <a:custGeom>
            <a:avLst/>
            <a:gdLst>
              <a:gd name="connsiteX0" fmla="*/ 854015 w 8954219"/>
              <a:gd name="connsiteY0" fmla="*/ 189781 h 2579298"/>
              <a:gd name="connsiteX1" fmla="*/ 1104181 w 8954219"/>
              <a:gd name="connsiteY1" fmla="*/ 189781 h 2579298"/>
              <a:gd name="connsiteX2" fmla="*/ 1104181 w 8954219"/>
              <a:gd name="connsiteY2" fmla="*/ 163901 h 2579298"/>
              <a:gd name="connsiteX3" fmla="*/ 1897812 w 8954219"/>
              <a:gd name="connsiteY3" fmla="*/ 103517 h 2579298"/>
              <a:gd name="connsiteX4" fmla="*/ 1966823 w 8954219"/>
              <a:gd name="connsiteY4" fmla="*/ 120769 h 2579298"/>
              <a:gd name="connsiteX5" fmla="*/ 3433314 w 8954219"/>
              <a:gd name="connsiteY5" fmla="*/ 0 h 2579298"/>
              <a:gd name="connsiteX6" fmla="*/ 3467819 w 8954219"/>
              <a:gd name="connsiteY6" fmla="*/ 25879 h 2579298"/>
              <a:gd name="connsiteX7" fmla="*/ 3873261 w 8954219"/>
              <a:gd name="connsiteY7" fmla="*/ 8626 h 2579298"/>
              <a:gd name="connsiteX8" fmla="*/ 3925019 w 8954219"/>
              <a:gd name="connsiteY8" fmla="*/ 69011 h 2579298"/>
              <a:gd name="connsiteX9" fmla="*/ 4684144 w 8954219"/>
              <a:gd name="connsiteY9" fmla="*/ 86264 h 2579298"/>
              <a:gd name="connsiteX10" fmla="*/ 5374257 w 8954219"/>
              <a:gd name="connsiteY10" fmla="*/ 224286 h 2579298"/>
              <a:gd name="connsiteX11" fmla="*/ 5331125 w 8954219"/>
              <a:gd name="connsiteY11" fmla="*/ 603849 h 2579298"/>
              <a:gd name="connsiteX12" fmla="*/ 6443932 w 8954219"/>
              <a:gd name="connsiteY12" fmla="*/ 828135 h 2579298"/>
              <a:gd name="connsiteX13" fmla="*/ 6875253 w 8954219"/>
              <a:gd name="connsiteY13" fmla="*/ 759124 h 2579298"/>
              <a:gd name="connsiteX14" fmla="*/ 8143336 w 8954219"/>
              <a:gd name="connsiteY14" fmla="*/ 948905 h 2579298"/>
              <a:gd name="connsiteX15" fmla="*/ 8151963 w 8954219"/>
              <a:gd name="connsiteY15" fmla="*/ 1061049 h 2579298"/>
              <a:gd name="connsiteX16" fmla="*/ 8954219 w 8954219"/>
              <a:gd name="connsiteY16" fmla="*/ 1199071 h 2579298"/>
              <a:gd name="connsiteX17" fmla="*/ 5072332 w 8954219"/>
              <a:gd name="connsiteY17" fmla="*/ 2579298 h 2579298"/>
              <a:gd name="connsiteX18" fmla="*/ 629729 w 8954219"/>
              <a:gd name="connsiteY18" fmla="*/ 2579298 h 2579298"/>
              <a:gd name="connsiteX19" fmla="*/ 0 w 8954219"/>
              <a:gd name="connsiteY19" fmla="*/ 2018581 h 2579298"/>
              <a:gd name="connsiteX20" fmla="*/ 1371600 w 8954219"/>
              <a:gd name="connsiteY20" fmla="*/ 1777041 h 2579298"/>
              <a:gd name="connsiteX21" fmla="*/ 1345721 w 8954219"/>
              <a:gd name="connsiteY21" fmla="*/ 1043796 h 2579298"/>
              <a:gd name="connsiteX22" fmla="*/ 1207698 w 8954219"/>
              <a:gd name="connsiteY22" fmla="*/ 690113 h 2579298"/>
              <a:gd name="connsiteX23" fmla="*/ 854015 w 8954219"/>
              <a:gd name="connsiteY23" fmla="*/ 189781 h 2579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8954219" h="2579298">
                <a:moveTo>
                  <a:pt x="854015" y="189781"/>
                </a:moveTo>
                <a:lnTo>
                  <a:pt x="1104181" y="189781"/>
                </a:lnTo>
                <a:lnTo>
                  <a:pt x="1104181" y="163901"/>
                </a:lnTo>
                <a:lnTo>
                  <a:pt x="1897812" y="103517"/>
                </a:lnTo>
                <a:lnTo>
                  <a:pt x="1966823" y="120769"/>
                </a:lnTo>
                <a:lnTo>
                  <a:pt x="3433314" y="0"/>
                </a:lnTo>
                <a:lnTo>
                  <a:pt x="3467819" y="25879"/>
                </a:lnTo>
                <a:lnTo>
                  <a:pt x="3873261" y="8626"/>
                </a:lnTo>
                <a:lnTo>
                  <a:pt x="3925019" y="69011"/>
                </a:lnTo>
                <a:lnTo>
                  <a:pt x="4684144" y="86264"/>
                </a:lnTo>
                <a:lnTo>
                  <a:pt x="5374257" y="224286"/>
                </a:lnTo>
                <a:lnTo>
                  <a:pt x="5331125" y="603849"/>
                </a:lnTo>
                <a:lnTo>
                  <a:pt x="6443932" y="828135"/>
                </a:lnTo>
                <a:lnTo>
                  <a:pt x="6875253" y="759124"/>
                </a:lnTo>
                <a:lnTo>
                  <a:pt x="8143336" y="948905"/>
                </a:lnTo>
                <a:lnTo>
                  <a:pt x="8151963" y="1061049"/>
                </a:lnTo>
                <a:lnTo>
                  <a:pt x="8954219" y="1199071"/>
                </a:lnTo>
                <a:lnTo>
                  <a:pt x="5072332" y="2579298"/>
                </a:lnTo>
                <a:lnTo>
                  <a:pt x="629729" y="2579298"/>
                </a:lnTo>
                <a:lnTo>
                  <a:pt x="0" y="2018581"/>
                </a:lnTo>
                <a:lnTo>
                  <a:pt x="1371600" y="1777041"/>
                </a:lnTo>
                <a:lnTo>
                  <a:pt x="1345721" y="1043796"/>
                </a:lnTo>
                <a:lnTo>
                  <a:pt x="1207698" y="690113"/>
                </a:lnTo>
                <a:lnTo>
                  <a:pt x="854015" y="189781"/>
                </a:lnTo>
                <a:close/>
              </a:path>
            </a:pathLst>
          </a:custGeom>
          <a:solidFill>
            <a:schemeClr val="accent6">
              <a:lumMod val="50000"/>
              <a:alpha val="74902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A83D728A-EFA1-4995-A5E6-F0EC2BD392FC}"/>
              </a:ext>
            </a:extLst>
          </p:cNvPr>
          <p:cNvSpPr/>
          <p:nvPr/>
        </p:nvSpPr>
        <p:spPr>
          <a:xfrm>
            <a:off x="5184559" y="4060668"/>
            <a:ext cx="3278037" cy="577970"/>
          </a:xfrm>
          <a:prstGeom prst="roundRect">
            <a:avLst>
              <a:gd name="adj" fmla="val 7712"/>
            </a:avLst>
          </a:prstGeom>
          <a:solidFill>
            <a:srgbClr val="15210D">
              <a:alpha val="74902"/>
            </a:srgbClr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敵人可移動範圍</a:t>
            </a:r>
            <a:endParaRPr lang="en-US" altLang="zh-TW" sz="28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8" name="圖片 17">
            <a:extLst>
              <a:ext uri="{FF2B5EF4-FFF2-40B4-BE49-F238E27FC236}">
                <a16:creationId xmlns:a16="http://schemas.microsoft.com/office/drawing/2014/main" id="{8AD8A2DB-F646-422F-8188-B69437DBA8B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9705" b="100000" l="3708" r="42611">
                        <a14:backgroundMark x1="23589" y1="79846" x2="19774" y2="81258"/>
                      </a14:backgroundRemoval>
                    </a14:imgEffect>
                  </a14:imgLayer>
                </a14:imgProps>
              </a:ext>
            </a:extLst>
          </a:blip>
          <a:srcRect l="12148" t="66368" r="57415" b="4088"/>
          <a:stretch/>
        </p:blipFill>
        <p:spPr>
          <a:xfrm>
            <a:off x="1473693" y="4263772"/>
            <a:ext cx="3710866" cy="1507826"/>
          </a:xfrm>
          <a:prstGeom prst="rect">
            <a:avLst/>
          </a:prstGeom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F78719DF-3735-4A12-82B0-4E9FDCAE2C8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655" b="54044" l="29715" r="37346">
                        <a14:backgroundMark x1="33584" y1="40822" x2="33477" y2="49166"/>
                        <a14:backgroundMark x1="34927" y1="32991" x2="35411" y2="34917"/>
                        <a14:backgroundMark x1="31435" y1="33890" x2="31435" y2="35687"/>
                        <a14:backgroundMark x1="33262" y1="41207" x2="33423" y2="47882"/>
                        <a14:backgroundMark x1="31112" y1="49166" x2="32402" y2="55071"/>
                        <a14:backgroundMark x1="33584" y1="48909" x2="33638" y2="54044"/>
                        <a14:backgroundMark x1="33853" y1="45956" x2="33853" y2="49679"/>
                        <a14:backgroundMark x1="33477" y1="39153" x2="33907" y2="43646"/>
                      </a14:backgroundRemoval>
                    </a14:imgEffect>
                  </a14:imgLayer>
                </a14:imgProps>
              </a:ext>
            </a:extLst>
          </a:blip>
          <a:srcRect l="28908" t="15350" r="63082" b="43100"/>
          <a:stretch/>
        </p:blipFill>
        <p:spPr>
          <a:xfrm>
            <a:off x="3527254" y="1667832"/>
            <a:ext cx="976544" cy="2120497"/>
          </a:xfrm>
          <a:prstGeom prst="rect">
            <a:avLst/>
          </a:prstGeom>
        </p:spPr>
      </p:pic>
      <p:sp>
        <p:nvSpPr>
          <p:cNvPr id="4" name="矩形: 圓角 3">
            <a:extLst>
              <a:ext uri="{FF2B5EF4-FFF2-40B4-BE49-F238E27FC236}">
                <a16:creationId xmlns:a16="http://schemas.microsoft.com/office/drawing/2014/main" id="{7BBBAA8E-AACF-4F9A-A359-E360B704DA3F}"/>
              </a:ext>
            </a:extLst>
          </p:cNvPr>
          <p:cNvSpPr/>
          <p:nvPr/>
        </p:nvSpPr>
        <p:spPr>
          <a:xfrm>
            <a:off x="6396130" y="1564255"/>
            <a:ext cx="3278037" cy="577970"/>
          </a:xfrm>
          <a:prstGeom prst="roundRect">
            <a:avLst>
              <a:gd name="adj" fmla="val 7712"/>
            </a:avLst>
          </a:prstGeom>
          <a:solidFill>
            <a:srgbClr val="C00000">
              <a:alpha val="74902"/>
            </a:srgbClr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敵人 </a:t>
            </a:r>
            <a: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(Enemy)</a:t>
            </a:r>
          </a:p>
        </p:txBody>
      </p: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09E5EF85-DE34-4B08-9E6C-4AEBA7919B96}"/>
              </a:ext>
            </a:extLst>
          </p:cNvPr>
          <p:cNvCxnSpPr>
            <a:cxnSpLocks/>
            <a:stCxn id="21" idx="6"/>
            <a:endCxn id="4" idx="1"/>
          </p:cNvCxnSpPr>
          <p:nvPr/>
        </p:nvCxnSpPr>
        <p:spPr>
          <a:xfrm flipV="1">
            <a:off x="4205307" y="1853240"/>
            <a:ext cx="2190823" cy="383876"/>
          </a:xfrm>
          <a:prstGeom prst="line">
            <a:avLst/>
          </a:prstGeom>
          <a:ln w="1905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橢圓 20">
            <a:extLst>
              <a:ext uri="{FF2B5EF4-FFF2-40B4-BE49-F238E27FC236}">
                <a16:creationId xmlns:a16="http://schemas.microsoft.com/office/drawing/2014/main" id="{DF40EEAD-6020-4035-A526-8BD304F08234}"/>
              </a:ext>
            </a:extLst>
          </p:cNvPr>
          <p:cNvSpPr/>
          <p:nvPr/>
        </p:nvSpPr>
        <p:spPr>
          <a:xfrm>
            <a:off x="4015526" y="2142225"/>
            <a:ext cx="189781" cy="189781"/>
          </a:xfrm>
          <a:prstGeom prst="ellipse">
            <a:avLst/>
          </a:prstGeom>
          <a:solidFill>
            <a:srgbClr val="C00000">
              <a:alpha val="74902"/>
            </a:srgbClr>
          </a:solidFill>
          <a:ln w="19050">
            <a:solidFill>
              <a:schemeClr val="bg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337910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圖片 24">
            <a:extLst>
              <a:ext uri="{FF2B5EF4-FFF2-40B4-BE49-F238E27FC236}">
                <a16:creationId xmlns:a16="http://schemas.microsoft.com/office/drawing/2014/main" id="{433D67F6-69E9-40AE-A139-1DB822E09A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94" r="2403"/>
          <a:stretch/>
        </p:blipFill>
        <p:spPr>
          <a:xfrm>
            <a:off x="0" y="1082642"/>
            <a:ext cx="12192000" cy="4688430"/>
          </a:xfrm>
          <a:prstGeom prst="rect">
            <a:avLst/>
          </a:prstGeom>
        </p:spPr>
      </p:pic>
      <p:sp>
        <p:nvSpPr>
          <p:cNvPr id="4" name="矩形: 圓角 3">
            <a:extLst>
              <a:ext uri="{FF2B5EF4-FFF2-40B4-BE49-F238E27FC236}">
                <a16:creationId xmlns:a16="http://schemas.microsoft.com/office/drawing/2014/main" id="{7BBBAA8E-AACF-4F9A-A359-E360B704DA3F}"/>
              </a:ext>
            </a:extLst>
          </p:cNvPr>
          <p:cNvSpPr/>
          <p:nvPr/>
        </p:nvSpPr>
        <p:spPr>
          <a:xfrm>
            <a:off x="7276024" y="1339969"/>
            <a:ext cx="3278037" cy="577970"/>
          </a:xfrm>
          <a:prstGeom prst="roundRect">
            <a:avLst>
              <a:gd name="adj" fmla="val 7712"/>
            </a:avLst>
          </a:prstGeom>
          <a:solidFill>
            <a:srgbClr val="C00000">
              <a:alpha val="74902"/>
            </a:srgbClr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敵人 </a:t>
            </a:r>
            <a: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(Enemy)</a:t>
            </a:r>
          </a:p>
        </p:txBody>
      </p: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09E5EF85-DE34-4B08-9E6C-4AEBA7919B96}"/>
              </a:ext>
            </a:extLst>
          </p:cNvPr>
          <p:cNvCxnSpPr>
            <a:cxnSpLocks/>
            <a:stCxn id="21" idx="6"/>
            <a:endCxn id="4" idx="1"/>
          </p:cNvCxnSpPr>
          <p:nvPr/>
        </p:nvCxnSpPr>
        <p:spPr>
          <a:xfrm flipV="1">
            <a:off x="4869541" y="1628954"/>
            <a:ext cx="2406483" cy="513271"/>
          </a:xfrm>
          <a:prstGeom prst="line">
            <a:avLst/>
          </a:prstGeom>
          <a:ln w="1905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橢圓 20">
            <a:extLst>
              <a:ext uri="{FF2B5EF4-FFF2-40B4-BE49-F238E27FC236}">
                <a16:creationId xmlns:a16="http://schemas.microsoft.com/office/drawing/2014/main" id="{DF40EEAD-6020-4035-A526-8BD304F08234}"/>
              </a:ext>
            </a:extLst>
          </p:cNvPr>
          <p:cNvSpPr/>
          <p:nvPr/>
        </p:nvSpPr>
        <p:spPr>
          <a:xfrm>
            <a:off x="4679760" y="2047334"/>
            <a:ext cx="189781" cy="189781"/>
          </a:xfrm>
          <a:prstGeom prst="ellipse">
            <a:avLst/>
          </a:prstGeom>
          <a:solidFill>
            <a:srgbClr val="C00000">
              <a:alpha val="74902"/>
            </a:srgbClr>
          </a:solidFill>
          <a:ln w="19050">
            <a:solidFill>
              <a:schemeClr val="bg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7" name="手繪多邊形: 圖案 6">
            <a:extLst>
              <a:ext uri="{FF2B5EF4-FFF2-40B4-BE49-F238E27FC236}">
                <a16:creationId xmlns:a16="http://schemas.microsoft.com/office/drawing/2014/main" id="{A9289BE2-A95E-419D-A1FB-F783F3D3B44A}"/>
              </a:ext>
            </a:extLst>
          </p:cNvPr>
          <p:cNvSpPr/>
          <p:nvPr/>
        </p:nvSpPr>
        <p:spPr>
          <a:xfrm>
            <a:off x="3864634" y="2976113"/>
            <a:ext cx="7832785" cy="2786332"/>
          </a:xfrm>
          <a:custGeom>
            <a:avLst/>
            <a:gdLst>
              <a:gd name="connsiteX0" fmla="*/ 0 w 7832785"/>
              <a:gd name="connsiteY0" fmla="*/ 112144 h 2786332"/>
              <a:gd name="connsiteX1" fmla="*/ 1440611 w 7832785"/>
              <a:gd name="connsiteY1" fmla="*/ 2786332 h 2786332"/>
              <a:gd name="connsiteX2" fmla="*/ 7832785 w 7832785"/>
              <a:gd name="connsiteY2" fmla="*/ 2786332 h 2786332"/>
              <a:gd name="connsiteX3" fmla="*/ 1639019 w 7832785"/>
              <a:gd name="connsiteY3" fmla="*/ 0 h 2786332"/>
              <a:gd name="connsiteX4" fmla="*/ 0 w 7832785"/>
              <a:gd name="connsiteY4" fmla="*/ 112144 h 2786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32785" h="2786332">
                <a:moveTo>
                  <a:pt x="0" y="112144"/>
                </a:moveTo>
                <a:lnTo>
                  <a:pt x="1440611" y="2786332"/>
                </a:lnTo>
                <a:lnTo>
                  <a:pt x="7832785" y="2786332"/>
                </a:lnTo>
                <a:lnTo>
                  <a:pt x="1639019" y="0"/>
                </a:lnTo>
                <a:lnTo>
                  <a:pt x="0" y="112144"/>
                </a:lnTo>
                <a:close/>
              </a:path>
            </a:pathLst>
          </a:custGeom>
          <a:solidFill>
            <a:schemeClr val="tx1">
              <a:alpha val="74902"/>
            </a:schemeClr>
          </a:solidFill>
          <a:ln w="19050">
            <a:solidFill>
              <a:schemeClr val="bg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A83D728A-EFA1-4995-A5E6-F0EC2BD392FC}"/>
              </a:ext>
            </a:extLst>
          </p:cNvPr>
          <p:cNvSpPr/>
          <p:nvPr/>
        </p:nvSpPr>
        <p:spPr>
          <a:xfrm>
            <a:off x="7858665" y="4541808"/>
            <a:ext cx="3769743" cy="577970"/>
          </a:xfrm>
          <a:prstGeom prst="roundRect">
            <a:avLst>
              <a:gd name="adj" fmla="val 7712"/>
            </a:avLst>
          </a:prstGeom>
          <a:solidFill>
            <a:schemeClr val="tx1">
              <a:lumMod val="95000"/>
              <a:lumOff val="5000"/>
              <a:alpha val="74902"/>
            </a:schemeClr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主要動線 </a:t>
            </a:r>
            <a: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行經二次</a:t>
            </a:r>
            <a: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</p:txBody>
      </p:sp>
      <p:sp>
        <p:nvSpPr>
          <p:cNvPr id="10" name="手繪多邊形: 圖案 9">
            <a:extLst>
              <a:ext uri="{FF2B5EF4-FFF2-40B4-BE49-F238E27FC236}">
                <a16:creationId xmlns:a16="http://schemas.microsoft.com/office/drawing/2014/main" id="{960F84E5-AA4A-4257-80D1-195584C3D911}"/>
              </a:ext>
            </a:extLst>
          </p:cNvPr>
          <p:cNvSpPr/>
          <p:nvPr/>
        </p:nvSpPr>
        <p:spPr>
          <a:xfrm>
            <a:off x="1794294" y="2872596"/>
            <a:ext cx="2070340" cy="370936"/>
          </a:xfrm>
          <a:custGeom>
            <a:avLst/>
            <a:gdLst>
              <a:gd name="connsiteX0" fmla="*/ 0 w 2070340"/>
              <a:gd name="connsiteY0" fmla="*/ 103517 h 370936"/>
              <a:gd name="connsiteX1" fmla="*/ 1923691 w 2070340"/>
              <a:gd name="connsiteY1" fmla="*/ 0 h 370936"/>
              <a:gd name="connsiteX2" fmla="*/ 2070340 w 2070340"/>
              <a:gd name="connsiteY2" fmla="*/ 232913 h 370936"/>
              <a:gd name="connsiteX3" fmla="*/ 215661 w 2070340"/>
              <a:gd name="connsiteY3" fmla="*/ 370936 h 370936"/>
              <a:gd name="connsiteX4" fmla="*/ 0 w 2070340"/>
              <a:gd name="connsiteY4" fmla="*/ 103517 h 370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70340" h="370936">
                <a:moveTo>
                  <a:pt x="0" y="103517"/>
                </a:moveTo>
                <a:lnTo>
                  <a:pt x="1923691" y="0"/>
                </a:lnTo>
                <a:lnTo>
                  <a:pt x="2070340" y="232913"/>
                </a:lnTo>
                <a:lnTo>
                  <a:pt x="215661" y="370936"/>
                </a:lnTo>
                <a:lnTo>
                  <a:pt x="0" y="103517"/>
                </a:lnTo>
                <a:close/>
              </a:path>
            </a:pathLst>
          </a:custGeom>
          <a:solidFill>
            <a:schemeClr val="bg2">
              <a:lumMod val="25000"/>
              <a:alpha val="74902"/>
            </a:schemeClr>
          </a:solidFill>
          <a:ln w="19050">
            <a:solidFill>
              <a:schemeClr val="bg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矩形: 圓角 26">
            <a:extLst>
              <a:ext uri="{FF2B5EF4-FFF2-40B4-BE49-F238E27FC236}">
                <a16:creationId xmlns:a16="http://schemas.microsoft.com/office/drawing/2014/main" id="{6144B466-7536-458F-94C2-8858B6B80B33}"/>
              </a:ext>
            </a:extLst>
          </p:cNvPr>
          <p:cNvSpPr/>
          <p:nvPr/>
        </p:nvSpPr>
        <p:spPr>
          <a:xfrm>
            <a:off x="1868769" y="3652812"/>
            <a:ext cx="2352137" cy="577970"/>
          </a:xfrm>
          <a:prstGeom prst="roundRect">
            <a:avLst>
              <a:gd name="adj" fmla="val 7712"/>
            </a:avLst>
          </a:prstGeom>
          <a:solidFill>
            <a:schemeClr val="tx1">
              <a:lumMod val="95000"/>
              <a:lumOff val="5000"/>
              <a:alpha val="74902"/>
            </a:schemeClr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行經一次</a:t>
            </a:r>
            <a: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</p:txBody>
      </p:sp>
      <p:sp>
        <p:nvSpPr>
          <p:cNvPr id="28" name="手繪多邊形: 圖案 27">
            <a:extLst>
              <a:ext uri="{FF2B5EF4-FFF2-40B4-BE49-F238E27FC236}">
                <a16:creationId xmlns:a16="http://schemas.microsoft.com/office/drawing/2014/main" id="{2CFB4FDF-86CA-4DD6-95E4-BB493B7B2414}"/>
              </a:ext>
            </a:extLst>
          </p:cNvPr>
          <p:cNvSpPr/>
          <p:nvPr/>
        </p:nvSpPr>
        <p:spPr>
          <a:xfrm>
            <a:off x="5098211" y="2656936"/>
            <a:ext cx="2122098" cy="319177"/>
          </a:xfrm>
          <a:custGeom>
            <a:avLst/>
            <a:gdLst>
              <a:gd name="connsiteX0" fmla="*/ 0 w 2122098"/>
              <a:gd name="connsiteY0" fmla="*/ 120770 h 319177"/>
              <a:gd name="connsiteX1" fmla="*/ 396815 w 2122098"/>
              <a:gd name="connsiteY1" fmla="*/ 319177 h 319177"/>
              <a:gd name="connsiteX2" fmla="*/ 2027208 w 2122098"/>
              <a:gd name="connsiteY2" fmla="*/ 189781 h 319177"/>
              <a:gd name="connsiteX3" fmla="*/ 2061714 w 2122098"/>
              <a:gd name="connsiteY3" fmla="*/ 120770 h 319177"/>
              <a:gd name="connsiteX4" fmla="*/ 2122098 w 2122098"/>
              <a:gd name="connsiteY4" fmla="*/ 43132 h 319177"/>
              <a:gd name="connsiteX5" fmla="*/ 2078966 w 2122098"/>
              <a:gd name="connsiteY5" fmla="*/ 0 h 319177"/>
              <a:gd name="connsiteX6" fmla="*/ 0 w 2122098"/>
              <a:gd name="connsiteY6" fmla="*/ 120770 h 319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22098" h="319177">
                <a:moveTo>
                  <a:pt x="0" y="120770"/>
                </a:moveTo>
                <a:lnTo>
                  <a:pt x="396815" y="319177"/>
                </a:lnTo>
                <a:lnTo>
                  <a:pt x="2027208" y="189781"/>
                </a:lnTo>
                <a:lnTo>
                  <a:pt x="2061714" y="120770"/>
                </a:lnTo>
                <a:lnTo>
                  <a:pt x="2122098" y="43132"/>
                </a:lnTo>
                <a:lnTo>
                  <a:pt x="2078966" y="0"/>
                </a:lnTo>
                <a:lnTo>
                  <a:pt x="0" y="120770"/>
                </a:lnTo>
                <a:close/>
              </a:path>
            </a:pathLst>
          </a:custGeom>
          <a:solidFill>
            <a:srgbClr val="3B3838">
              <a:alpha val="74902"/>
            </a:srgbClr>
          </a:solidFill>
          <a:ln w="19050">
            <a:solidFill>
              <a:schemeClr val="bg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6" name="圖片 25">
            <a:extLst>
              <a:ext uri="{FF2B5EF4-FFF2-40B4-BE49-F238E27FC236}">
                <a16:creationId xmlns:a16="http://schemas.microsoft.com/office/drawing/2014/main" id="{FC40B991-A3DB-43BD-BF55-7701CE28303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2672" b="100000" l="44054" r="59855">
                        <a14:backgroundMark x1="48353" y1="65802" x2="48353" y2="70687"/>
                        <a14:backgroundMark x1="55332" y1="58321" x2="55891" y2="68550"/>
                        <a14:backgroundMark x1="58012" y1="56641" x2="59129" y2="63817"/>
                        <a14:backgroundMark x1="51312" y1="86107" x2="51424" y2="98931"/>
                        <a14:backgroundMark x1="47404" y1="77863" x2="47962" y2="76641"/>
                      </a14:backgroundRemoval>
                    </a14:imgEffect>
                  </a14:imgLayer>
                </a14:imgProps>
              </a:ext>
            </a:extLst>
          </a:blip>
          <a:srcRect l="43743" t="27507" r="39502"/>
          <a:stretch/>
        </p:blipFill>
        <p:spPr>
          <a:xfrm>
            <a:off x="5287992" y="2363637"/>
            <a:ext cx="2147978" cy="3398807"/>
          </a:xfrm>
          <a:prstGeom prst="rect">
            <a:avLst/>
          </a:prstGeom>
        </p:spPr>
      </p:pic>
      <p:sp>
        <p:nvSpPr>
          <p:cNvPr id="29" name="橢圓 28">
            <a:extLst>
              <a:ext uri="{FF2B5EF4-FFF2-40B4-BE49-F238E27FC236}">
                <a16:creationId xmlns:a16="http://schemas.microsoft.com/office/drawing/2014/main" id="{E08C6ABC-2834-4DC9-832B-C5CB0F409FC0}"/>
              </a:ext>
            </a:extLst>
          </p:cNvPr>
          <p:cNvSpPr/>
          <p:nvPr/>
        </p:nvSpPr>
        <p:spPr>
          <a:xfrm>
            <a:off x="3296729" y="2907760"/>
            <a:ext cx="189781" cy="189781"/>
          </a:xfrm>
          <a:prstGeom prst="ellipse">
            <a:avLst/>
          </a:prstGeom>
          <a:solidFill>
            <a:schemeClr val="bg2">
              <a:lumMod val="10000"/>
              <a:alpha val="74902"/>
            </a:schemeClr>
          </a:solidFill>
          <a:ln w="19050">
            <a:solidFill>
              <a:schemeClr val="bg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0" name="橢圓 29">
            <a:extLst>
              <a:ext uri="{FF2B5EF4-FFF2-40B4-BE49-F238E27FC236}">
                <a16:creationId xmlns:a16="http://schemas.microsoft.com/office/drawing/2014/main" id="{6D4C898C-3BCF-4CE2-92C7-5E456E9EAD0A}"/>
              </a:ext>
            </a:extLst>
          </p:cNvPr>
          <p:cNvSpPr/>
          <p:nvPr/>
        </p:nvSpPr>
        <p:spPr>
          <a:xfrm>
            <a:off x="5658928" y="2716959"/>
            <a:ext cx="189781" cy="189781"/>
          </a:xfrm>
          <a:prstGeom prst="ellipse">
            <a:avLst/>
          </a:prstGeom>
          <a:solidFill>
            <a:schemeClr val="bg2">
              <a:lumMod val="10000"/>
              <a:alpha val="74902"/>
            </a:schemeClr>
          </a:solidFill>
          <a:ln w="19050">
            <a:solidFill>
              <a:schemeClr val="bg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31" name="直線接點 30">
            <a:extLst>
              <a:ext uri="{FF2B5EF4-FFF2-40B4-BE49-F238E27FC236}">
                <a16:creationId xmlns:a16="http://schemas.microsoft.com/office/drawing/2014/main" id="{41142F5A-A5C4-40A6-B211-F724B42E56E6}"/>
              </a:ext>
            </a:extLst>
          </p:cNvPr>
          <p:cNvCxnSpPr>
            <a:cxnSpLocks/>
            <a:stCxn id="29" idx="3"/>
            <a:endCxn id="27" idx="0"/>
          </p:cNvCxnSpPr>
          <p:nvPr/>
        </p:nvCxnSpPr>
        <p:spPr>
          <a:xfrm flipH="1">
            <a:off x="3044838" y="3069748"/>
            <a:ext cx="279684" cy="583064"/>
          </a:xfrm>
          <a:prstGeom prst="line">
            <a:avLst/>
          </a:prstGeom>
          <a:ln w="1905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接點 33">
            <a:extLst>
              <a:ext uri="{FF2B5EF4-FFF2-40B4-BE49-F238E27FC236}">
                <a16:creationId xmlns:a16="http://schemas.microsoft.com/office/drawing/2014/main" id="{FC4E5F7A-49DA-486A-8581-E4687D4D11AA}"/>
              </a:ext>
            </a:extLst>
          </p:cNvPr>
          <p:cNvCxnSpPr>
            <a:cxnSpLocks/>
            <a:stCxn id="30" idx="3"/>
          </p:cNvCxnSpPr>
          <p:nvPr/>
        </p:nvCxnSpPr>
        <p:spPr>
          <a:xfrm flipH="1">
            <a:off x="3738401" y="2878947"/>
            <a:ext cx="1948320" cy="773864"/>
          </a:xfrm>
          <a:prstGeom prst="line">
            <a:avLst/>
          </a:prstGeom>
          <a:ln w="1905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15785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804B807D-79A9-4E9C-9170-C657DC308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3690" y="1600254"/>
            <a:ext cx="6179564" cy="4800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272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825168" y="1935359"/>
            <a:ext cx="10641075" cy="3091466"/>
            <a:chOff x="825164" y="1935359"/>
            <a:chExt cx="10641075" cy="3091466"/>
          </a:xfrm>
        </p:grpSpPr>
        <p:grpSp>
          <p:nvGrpSpPr>
            <p:cNvPr id="7" name="Group 6"/>
            <p:cNvGrpSpPr/>
            <p:nvPr/>
          </p:nvGrpSpPr>
          <p:grpSpPr>
            <a:xfrm>
              <a:off x="825164" y="1935359"/>
              <a:ext cx="5085710" cy="3091465"/>
              <a:chOff x="825164" y="1935359"/>
              <a:chExt cx="5085710" cy="3091465"/>
            </a:xfrm>
          </p:grpSpPr>
          <p:pic>
            <p:nvPicPr>
              <p:cNvPr id="52" name="Picture 5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25164" y="1935359"/>
                <a:ext cx="5085709" cy="3091465"/>
              </a:xfrm>
              <a:prstGeom prst="rect">
                <a:avLst/>
              </a:prstGeom>
            </p:spPr>
          </p:pic>
          <p:sp>
            <p:nvSpPr>
              <p:cNvPr id="53" name="Rectangle 52"/>
              <p:cNvSpPr/>
              <p:nvPr/>
            </p:nvSpPr>
            <p:spPr>
              <a:xfrm>
                <a:off x="825164" y="4442048"/>
                <a:ext cx="5085709" cy="584775"/>
              </a:xfrm>
              <a:prstGeom prst="rect">
                <a:avLst/>
              </a:prstGeom>
              <a:solidFill>
                <a:sysClr val="windowText" lastClr="000000">
                  <a:alpha val="70000"/>
                </a:sysClr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2" name="TextBox 141"/>
              <p:cNvSpPr txBox="1"/>
              <p:nvPr/>
            </p:nvSpPr>
            <p:spPr>
              <a:xfrm>
                <a:off x="825164" y="4442048"/>
                <a:ext cx="508571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defRPr/>
                </a:pPr>
                <a:r>
                  <a:rPr lang="zh-TW" altLang="en-US" sz="3200" kern="0" dirty="0">
                    <a:solidFill>
                      <a:prstClr val="white">
                        <a:lumMod val="95000"/>
                      </a:prst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地下室</a:t>
                </a:r>
                <a:endParaRPr lang="en-US" sz="3200" kern="0" dirty="0">
                  <a:solidFill>
                    <a:prstClr val="white">
                      <a:lumMod val="95000"/>
                    </a:prst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6380529" y="1935359"/>
              <a:ext cx="5085710" cy="3091466"/>
              <a:chOff x="6380529" y="1935359"/>
              <a:chExt cx="5085710" cy="3091466"/>
            </a:xfrm>
          </p:grpSpPr>
          <p:pic>
            <p:nvPicPr>
              <p:cNvPr id="48" name="Picture 47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380530" y="1935359"/>
                <a:ext cx="5079384" cy="3091465"/>
              </a:xfrm>
              <a:prstGeom prst="rect">
                <a:avLst/>
              </a:prstGeom>
            </p:spPr>
          </p:pic>
          <p:sp>
            <p:nvSpPr>
              <p:cNvPr id="49" name="Rectangle 48"/>
              <p:cNvSpPr/>
              <p:nvPr/>
            </p:nvSpPr>
            <p:spPr>
              <a:xfrm>
                <a:off x="6380530" y="4442047"/>
                <a:ext cx="5079384" cy="584778"/>
              </a:xfrm>
              <a:prstGeom prst="rect">
                <a:avLst/>
              </a:prstGeom>
              <a:solidFill>
                <a:sysClr val="windowText" lastClr="000000">
                  <a:alpha val="70000"/>
                </a:sysClr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4" name="TextBox 143"/>
              <p:cNvSpPr txBox="1"/>
              <p:nvPr/>
            </p:nvSpPr>
            <p:spPr>
              <a:xfrm>
                <a:off x="6380529" y="4442047"/>
                <a:ext cx="508571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defRPr/>
                </a:pPr>
                <a:r>
                  <a:rPr lang="zh-TW" altLang="en-US" sz="3200" kern="0" dirty="0">
                    <a:solidFill>
                      <a:prstClr val="white">
                        <a:lumMod val="95000"/>
                      </a:prst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地上一樓</a:t>
                </a:r>
                <a:endParaRPr lang="en-US" sz="3200" kern="0" dirty="0">
                  <a:solidFill>
                    <a:prstClr val="white">
                      <a:lumMod val="95000"/>
                    </a:prst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981633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2447929" y="2078872"/>
            <a:ext cx="7154649" cy="3100990"/>
            <a:chOff x="2447925" y="2078872"/>
            <a:chExt cx="7154649" cy="3100990"/>
          </a:xfrm>
        </p:grpSpPr>
        <p:grpSp>
          <p:nvGrpSpPr>
            <p:cNvPr id="6" name="Group 5"/>
            <p:cNvGrpSpPr/>
            <p:nvPr/>
          </p:nvGrpSpPr>
          <p:grpSpPr>
            <a:xfrm>
              <a:off x="2447925" y="2078872"/>
              <a:ext cx="3349292" cy="3100990"/>
              <a:chOff x="2447925" y="2078872"/>
              <a:chExt cx="3349292" cy="3100990"/>
            </a:xfrm>
          </p:grpSpPr>
          <p:pic>
            <p:nvPicPr>
              <p:cNvPr id="164" name="Picture 163"/>
              <p:cNvPicPr>
                <a:picLocks noChangeAspect="1"/>
              </p:cNvPicPr>
              <p:nvPr/>
            </p:nvPicPr>
            <p:blipFill rotWithShape="1">
              <a:blip r:embed="rId2"/>
              <a:srcRect l="13467" r="20675"/>
              <a:stretch/>
            </p:blipFill>
            <p:spPr>
              <a:xfrm>
                <a:off x="2447925" y="2078872"/>
                <a:ext cx="3349292" cy="3100990"/>
              </a:xfrm>
              <a:prstGeom prst="rect">
                <a:avLst/>
              </a:prstGeom>
            </p:spPr>
          </p:pic>
          <p:sp>
            <p:nvSpPr>
              <p:cNvPr id="165" name="Rectangle 164"/>
              <p:cNvSpPr/>
              <p:nvPr/>
            </p:nvSpPr>
            <p:spPr>
              <a:xfrm>
                <a:off x="2447925" y="4594819"/>
                <a:ext cx="3349292" cy="580280"/>
              </a:xfrm>
              <a:prstGeom prst="rect">
                <a:avLst/>
              </a:prstGeom>
              <a:solidFill>
                <a:sysClr val="windowText" lastClr="000000">
                  <a:alpha val="70000"/>
                </a:sysClr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66" name="TextBox 165"/>
              <p:cNvSpPr txBox="1"/>
              <p:nvPr/>
            </p:nvSpPr>
            <p:spPr>
              <a:xfrm>
                <a:off x="2450702" y="4591701"/>
                <a:ext cx="334651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defRPr/>
                </a:pPr>
                <a:r>
                  <a:rPr lang="zh-TW" altLang="en-US" sz="3200" kern="0" dirty="0">
                    <a:solidFill>
                      <a:prstClr val="white">
                        <a:lumMod val="95000"/>
                      </a:prst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地下室</a:t>
                </a:r>
                <a:endParaRPr lang="en-US" sz="3200" kern="0" dirty="0">
                  <a:solidFill>
                    <a:prstClr val="white">
                      <a:lumMod val="95000"/>
                    </a:prst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67" name="Oval 166"/>
              <p:cNvSpPr/>
              <p:nvPr/>
            </p:nvSpPr>
            <p:spPr>
              <a:xfrm>
                <a:off x="3661798" y="310554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68" name="Oval 167"/>
              <p:cNvSpPr/>
              <p:nvPr/>
            </p:nvSpPr>
            <p:spPr>
              <a:xfrm>
                <a:off x="3661798" y="3341899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69" name="Oval 168"/>
              <p:cNvSpPr/>
              <p:nvPr/>
            </p:nvSpPr>
            <p:spPr>
              <a:xfrm>
                <a:off x="3909448" y="3105541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0" name="Oval 169"/>
              <p:cNvSpPr/>
              <p:nvPr/>
            </p:nvSpPr>
            <p:spPr>
              <a:xfrm>
                <a:off x="4157098" y="310554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1" name="Oval 170"/>
              <p:cNvSpPr/>
              <p:nvPr/>
            </p:nvSpPr>
            <p:spPr>
              <a:xfrm>
                <a:off x="4157098" y="3341899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2" name="Oval 171"/>
              <p:cNvSpPr/>
              <p:nvPr/>
            </p:nvSpPr>
            <p:spPr>
              <a:xfrm>
                <a:off x="3909447" y="3341899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3" name="Oval 172"/>
              <p:cNvSpPr/>
              <p:nvPr/>
            </p:nvSpPr>
            <p:spPr>
              <a:xfrm>
                <a:off x="4404749" y="3341898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4" name="Oval 173"/>
              <p:cNvSpPr/>
              <p:nvPr/>
            </p:nvSpPr>
            <p:spPr>
              <a:xfrm>
                <a:off x="4404748" y="310554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5" name="Oval 174"/>
              <p:cNvSpPr/>
              <p:nvPr/>
            </p:nvSpPr>
            <p:spPr>
              <a:xfrm>
                <a:off x="4652398" y="310242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6" name="Oval 175"/>
              <p:cNvSpPr/>
              <p:nvPr/>
            </p:nvSpPr>
            <p:spPr>
              <a:xfrm>
                <a:off x="4900048" y="310242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7" name="Oval 176"/>
              <p:cNvSpPr/>
              <p:nvPr/>
            </p:nvSpPr>
            <p:spPr>
              <a:xfrm>
                <a:off x="4900421" y="3341897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8" name="Oval 177"/>
              <p:cNvSpPr/>
              <p:nvPr/>
            </p:nvSpPr>
            <p:spPr>
              <a:xfrm>
                <a:off x="4900047" y="285790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9" name="Oval 178"/>
              <p:cNvSpPr/>
              <p:nvPr/>
            </p:nvSpPr>
            <p:spPr>
              <a:xfrm>
                <a:off x="4900047" y="2618605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0" name="Oval 179"/>
              <p:cNvSpPr/>
              <p:nvPr/>
            </p:nvSpPr>
            <p:spPr>
              <a:xfrm>
                <a:off x="4404748" y="2857899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1" name="Oval 180"/>
              <p:cNvSpPr/>
              <p:nvPr/>
            </p:nvSpPr>
            <p:spPr>
              <a:xfrm>
                <a:off x="4652394" y="286348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2" name="Oval 181"/>
              <p:cNvSpPr/>
              <p:nvPr/>
            </p:nvSpPr>
            <p:spPr>
              <a:xfrm>
                <a:off x="4404748" y="2618606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3" name="Oval 182"/>
              <p:cNvSpPr/>
              <p:nvPr/>
            </p:nvSpPr>
            <p:spPr>
              <a:xfrm>
                <a:off x="4652394" y="2618605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4" name="Oval 183"/>
              <p:cNvSpPr/>
              <p:nvPr/>
            </p:nvSpPr>
            <p:spPr>
              <a:xfrm>
                <a:off x="4652396" y="3341896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5" name="Oval 184"/>
              <p:cNvSpPr/>
              <p:nvPr/>
            </p:nvSpPr>
            <p:spPr>
              <a:xfrm>
                <a:off x="4404397" y="3585635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6" name="Oval 185"/>
              <p:cNvSpPr/>
              <p:nvPr/>
            </p:nvSpPr>
            <p:spPr>
              <a:xfrm>
                <a:off x="4652395" y="358030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7" name="Oval 186"/>
              <p:cNvSpPr/>
              <p:nvPr/>
            </p:nvSpPr>
            <p:spPr>
              <a:xfrm>
                <a:off x="4900047" y="3580301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8" name="Oval 187"/>
              <p:cNvSpPr/>
              <p:nvPr/>
            </p:nvSpPr>
            <p:spPr>
              <a:xfrm>
                <a:off x="4404397" y="3833276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9" name="Oval 188"/>
              <p:cNvSpPr/>
              <p:nvPr/>
            </p:nvSpPr>
            <p:spPr>
              <a:xfrm>
                <a:off x="4900069" y="3833275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0" name="Oval 189"/>
              <p:cNvSpPr/>
              <p:nvPr/>
            </p:nvSpPr>
            <p:spPr>
              <a:xfrm>
                <a:off x="4652044" y="383327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1" name="Oval 190"/>
              <p:cNvSpPr/>
              <p:nvPr/>
            </p:nvSpPr>
            <p:spPr>
              <a:xfrm>
                <a:off x="4404397" y="4080707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2" name="Oval 191"/>
              <p:cNvSpPr/>
              <p:nvPr/>
            </p:nvSpPr>
            <p:spPr>
              <a:xfrm>
                <a:off x="4900069" y="4080706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3" name="Oval 192"/>
              <p:cNvSpPr/>
              <p:nvPr/>
            </p:nvSpPr>
            <p:spPr>
              <a:xfrm>
                <a:off x="4652044" y="4080705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4" name="Oval 193"/>
              <p:cNvSpPr/>
              <p:nvPr/>
            </p:nvSpPr>
            <p:spPr>
              <a:xfrm>
                <a:off x="4404375" y="432419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5" name="Oval 194"/>
              <p:cNvSpPr/>
              <p:nvPr/>
            </p:nvSpPr>
            <p:spPr>
              <a:xfrm>
                <a:off x="4900047" y="432419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6" name="Oval 195"/>
              <p:cNvSpPr/>
              <p:nvPr/>
            </p:nvSpPr>
            <p:spPr>
              <a:xfrm>
                <a:off x="4652022" y="432419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</p:grpSp>
        <p:grpSp>
          <p:nvGrpSpPr>
            <p:cNvPr id="5" name="Group 4"/>
            <p:cNvGrpSpPr/>
            <p:nvPr/>
          </p:nvGrpSpPr>
          <p:grpSpPr>
            <a:xfrm>
              <a:off x="6243488" y="2085829"/>
              <a:ext cx="3359086" cy="3089269"/>
              <a:chOff x="6243488" y="2085829"/>
              <a:chExt cx="3359086" cy="3089269"/>
            </a:xfrm>
          </p:grpSpPr>
          <p:pic>
            <p:nvPicPr>
              <p:cNvPr id="113" name="Picture 112"/>
              <p:cNvPicPr>
                <a:picLocks noChangeAspect="1"/>
              </p:cNvPicPr>
              <p:nvPr/>
            </p:nvPicPr>
            <p:blipFill rotWithShape="1">
              <a:blip r:embed="rId3"/>
              <a:srcRect l="13200" r="20792"/>
              <a:stretch/>
            </p:blipFill>
            <p:spPr>
              <a:xfrm>
                <a:off x="6249774" y="2085829"/>
                <a:ext cx="3352800" cy="3089269"/>
              </a:xfrm>
              <a:prstGeom prst="rect">
                <a:avLst/>
              </a:prstGeom>
            </p:spPr>
          </p:pic>
          <p:sp>
            <p:nvSpPr>
              <p:cNvPr id="114" name="Oval 113"/>
              <p:cNvSpPr/>
              <p:nvPr/>
            </p:nvSpPr>
            <p:spPr>
              <a:xfrm>
                <a:off x="6737426" y="284501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15" name="Oval 114"/>
              <p:cNvSpPr/>
              <p:nvPr/>
            </p:nvSpPr>
            <p:spPr>
              <a:xfrm>
                <a:off x="7233098" y="284501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16" name="Oval 115"/>
              <p:cNvSpPr/>
              <p:nvPr/>
            </p:nvSpPr>
            <p:spPr>
              <a:xfrm>
                <a:off x="6985073" y="284501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17" name="Oval 116"/>
              <p:cNvSpPr/>
              <p:nvPr/>
            </p:nvSpPr>
            <p:spPr>
              <a:xfrm>
                <a:off x="6737426" y="309266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18" name="Oval 117"/>
              <p:cNvSpPr/>
              <p:nvPr/>
            </p:nvSpPr>
            <p:spPr>
              <a:xfrm>
                <a:off x="7233098" y="309266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19" name="Oval 118"/>
              <p:cNvSpPr/>
              <p:nvPr/>
            </p:nvSpPr>
            <p:spPr>
              <a:xfrm>
                <a:off x="6985073" y="309266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0" name="Oval 119"/>
              <p:cNvSpPr/>
              <p:nvPr/>
            </p:nvSpPr>
            <p:spPr>
              <a:xfrm>
                <a:off x="6737426" y="333890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1" name="Oval 120"/>
              <p:cNvSpPr/>
              <p:nvPr/>
            </p:nvSpPr>
            <p:spPr>
              <a:xfrm>
                <a:off x="7233098" y="333890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2" name="Oval 121"/>
              <p:cNvSpPr/>
              <p:nvPr/>
            </p:nvSpPr>
            <p:spPr>
              <a:xfrm>
                <a:off x="6985073" y="333890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3" name="Oval 122"/>
              <p:cNvSpPr/>
              <p:nvPr/>
            </p:nvSpPr>
            <p:spPr>
              <a:xfrm>
                <a:off x="6737426" y="358514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4" name="Oval 123"/>
              <p:cNvSpPr/>
              <p:nvPr/>
            </p:nvSpPr>
            <p:spPr>
              <a:xfrm>
                <a:off x="7233098" y="358514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5" name="Oval 124"/>
              <p:cNvSpPr/>
              <p:nvPr/>
            </p:nvSpPr>
            <p:spPr>
              <a:xfrm>
                <a:off x="6985073" y="358514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6" name="Oval 125"/>
              <p:cNvSpPr/>
              <p:nvPr/>
            </p:nvSpPr>
            <p:spPr>
              <a:xfrm>
                <a:off x="8199408" y="309266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7" name="Oval 126"/>
              <p:cNvSpPr/>
              <p:nvPr/>
            </p:nvSpPr>
            <p:spPr>
              <a:xfrm>
                <a:off x="8695080" y="309266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8" name="Oval 127"/>
              <p:cNvSpPr/>
              <p:nvPr/>
            </p:nvSpPr>
            <p:spPr>
              <a:xfrm>
                <a:off x="8447055" y="309266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9" name="Oval 128"/>
              <p:cNvSpPr/>
              <p:nvPr/>
            </p:nvSpPr>
            <p:spPr>
              <a:xfrm>
                <a:off x="8199408" y="334031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0" name="Oval 129"/>
              <p:cNvSpPr/>
              <p:nvPr/>
            </p:nvSpPr>
            <p:spPr>
              <a:xfrm>
                <a:off x="8695080" y="334031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1" name="Oval 130"/>
              <p:cNvSpPr/>
              <p:nvPr/>
            </p:nvSpPr>
            <p:spPr>
              <a:xfrm>
                <a:off x="8447055" y="334031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2" name="Oval 131"/>
              <p:cNvSpPr/>
              <p:nvPr/>
            </p:nvSpPr>
            <p:spPr>
              <a:xfrm>
                <a:off x="8199408" y="358655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3" name="Oval 132"/>
              <p:cNvSpPr/>
              <p:nvPr/>
            </p:nvSpPr>
            <p:spPr>
              <a:xfrm>
                <a:off x="8695080" y="358655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4" name="Oval 133"/>
              <p:cNvSpPr/>
              <p:nvPr/>
            </p:nvSpPr>
            <p:spPr>
              <a:xfrm>
                <a:off x="8447055" y="358655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5" name="Oval 134"/>
              <p:cNvSpPr/>
              <p:nvPr/>
            </p:nvSpPr>
            <p:spPr>
              <a:xfrm>
                <a:off x="8199408" y="383279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6" name="Oval 135"/>
              <p:cNvSpPr/>
              <p:nvPr/>
            </p:nvSpPr>
            <p:spPr>
              <a:xfrm>
                <a:off x="8695080" y="383279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7" name="Oval 136"/>
              <p:cNvSpPr/>
              <p:nvPr/>
            </p:nvSpPr>
            <p:spPr>
              <a:xfrm>
                <a:off x="8447055" y="383279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8" name="Oval 137"/>
              <p:cNvSpPr/>
              <p:nvPr/>
            </p:nvSpPr>
            <p:spPr>
              <a:xfrm>
                <a:off x="8199408" y="407903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9" name="Oval 138"/>
              <p:cNvSpPr/>
              <p:nvPr/>
            </p:nvSpPr>
            <p:spPr>
              <a:xfrm>
                <a:off x="8695080" y="4079031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0" name="Oval 139"/>
              <p:cNvSpPr/>
              <p:nvPr/>
            </p:nvSpPr>
            <p:spPr>
              <a:xfrm>
                <a:off x="8447055" y="407903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1" name="Oval 140"/>
              <p:cNvSpPr/>
              <p:nvPr/>
            </p:nvSpPr>
            <p:spPr>
              <a:xfrm>
                <a:off x="8199408" y="432668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2" name="Oval 141"/>
              <p:cNvSpPr/>
              <p:nvPr/>
            </p:nvSpPr>
            <p:spPr>
              <a:xfrm>
                <a:off x="8695080" y="4326681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3" name="Oval 142"/>
              <p:cNvSpPr/>
              <p:nvPr/>
            </p:nvSpPr>
            <p:spPr>
              <a:xfrm>
                <a:off x="8447055" y="432668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4" name="Oval 143"/>
              <p:cNvSpPr/>
              <p:nvPr/>
            </p:nvSpPr>
            <p:spPr>
              <a:xfrm>
                <a:off x="8199408" y="457292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5" name="Oval 144"/>
              <p:cNvSpPr/>
              <p:nvPr/>
            </p:nvSpPr>
            <p:spPr>
              <a:xfrm>
                <a:off x="8695080" y="4572921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6" name="Oval 145"/>
              <p:cNvSpPr/>
              <p:nvPr/>
            </p:nvSpPr>
            <p:spPr>
              <a:xfrm>
                <a:off x="8447055" y="457292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7" name="Oval 146"/>
              <p:cNvSpPr/>
              <p:nvPr/>
            </p:nvSpPr>
            <p:spPr>
              <a:xfrm>
                <a:off x="8199408" y="481916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8" name="Oval 147"/>
              <p:cNvSpPr/>
              <p:nvPr/>
            </p:nvSpPr>
            <p:spPr>
              <a:xfrm>
                <a:off x="8695080" y="4819161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9" name="Oval 148"/>
              <p:cNvSpPr/>
              <p:nvPr/>
            </p:nvSpPr>
            <p:spPr>
              <a:xfrm>
                <a:off x="8447055" y="481916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0" name="Oval 149"/>
              <p:cNvSpPr/>
              <p:nvPr/>
            </p:nvSpPr>
            <p:spPr>
              <a:xfrm>
                <a:off x="8199408" y="2611179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1" name="Oval 150"/>
              <p:cNvSpPr/>
              <p:nvPr/>
            </p:nvSpPr>
            <p:spPr>
              <a:xfrm>
                <a:off x="8695080" y="2611178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2" name="Oval 151"/>
              <p:cNvSpPr/>
              <p:nvPr/>
            </p:nvSpPr>
            <p:spPr>
              <a:xfrm>
                <a:off x="8447055" y="2611177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3" name="Oval 152"/>
              <p:cNvSpPr/>
              <p:nvPr/>
            </p:nvSpPr>
            <p:spPr>
              <a:xfrm>
                <a:off x="8695079" y="284501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4" name="Oval 153"/>
              <p:cNvSpPr/>
              <p:nvPr/>
            </p:nvSpPr>
            <p:spPr>
              <a:xfrm>
                <a:off x="7962635" y="2848018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5" name="Oval 154"/>
              <p:cNvSpPr/>
              <p:nvPr/>
            </p:nvSpPr>
            <p:spPr>
              <a:xfrm>
                <a:off x="7962635" y="3095668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6" name="Oval 155"/>
              <p:cNvSpPr/>
              <p:nvPr/>
            </p:nvSpPr>
            <p:spPr>
              <a:xfrm>
                <a:off x="7962635" y="3341908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7" name="Oval 156"/>
              <p:cNvSpPr/>
              <p:nvPr/>
            </p:nvSpPr>
            <p:spPr>
              <a:xfrm>
                <a:off x="7962635" y="3588148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8" name="Oval 157"/>
              <p:cNvSpPr/>
              <p:nvPr/>
            </p:nvSpPr>
            <p:spPr>
              <a:xfrm>
                <a:off x="7474043" y="3580847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9" name="Oval 158"/>
              <p:cNvSpPr/>
              <p:nvPr/>
            </p:nvSpPr>
            <p:spPr>
              <a:xfrm>
                <a:off x="7721690" y="3580845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60" name="Oval 159"/>
              <p:cNvSpPr/>
              <p:nvPr/>
            </p:nvSpPr>
            <p:spPr>
              <a:xfrm>
                <a:off x="7474043" y="284501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61" name="Oval 160"/>
              <p:cNvSpPr/>
              <p:nvPr/>
            </p:nvSpPr>
            <p:spPr>
              <a:xfrm>
                <a:off x="7721690" y="284501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7" name="Rectangle 196"/>
              <p:cNvSpPr/>
              <p:nvPr/>
            </p:nvSpPr>
            <p:spPr>
              <a:xfrm>
                <a:off x="6249773" y="4593441"/>
                <a:ext cx="3352801" cy="580280"/>
              </a:xfrm>
              <a:prstGeom prst="rect">
                <a:avLst/>
              </a:prstGeom>
              <a:solidFill>
                <a:sysClr val="windowText" lastClr="000000">
                  <a:alpha val="70000"/>
                </a:sysClr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8" name="TextBox 197"/>
              <p:cNvSpPr txBox="1"/>
              <p:nvPr/>
            </p:nvSpPr>
            <p:spPr>
              <a:xfrm>
                <a:off x="6243488" y="4590323"/>
                <a:ext cx="335908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defRPr/>
                </a:pPr>
                <a:r>
                  <a:rPr lang="zh-TW" altLang="en-US" sz="3200" kern="0" dirty="0">
                    <a:solidFill>
                      <a:prstClr val="white">
                        <a:lumMod val="95000"/>
                      </a:prst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地上一樓</a:t>
                </a:r>
                <a:endParaRPr lang="en-US" sz="3200" kern="0" dirty="0">
                  <a:solidFill>
                    <a:prstClr val="white">
                      <a:lumMod val="95000"/>
                    </a:prst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6319560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429" y="1308057"/>
            <a:ext cx="3915321" cy="391532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0005" y="1308056"/>
            <a:ext cx="3924848" cy="391532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950005" y="5453743"/>
            <a:ext cx="3924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世代</a:t>
            </a:r>
            <a:r>
              <a:rPr lang="en-US" altLang="zh-TW" dirty="0"/>
              <a:t>100</a:t>
            </a:r>
            <a:r>
              <a:rPr lang="zh-TW" altLang="en-US" dirty="0"/>
              <a:t>次，分數</a:t>
            </a:r>
            <a:r>
              <a:rPr lang="en-US" altLang="zh-TW" dirty="0"/>
              <a:t>7.61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26751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990" y="1467506"/>
            <a:ext cx="4591542" cy="405793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1871" r="1980" b="997"/>
          <a:stretch/>
        </p:blipFill>
        <p:spPr>
          <a:xfrm>
            <a:off x="6326875" y="1477258"/>
            <a:ext cx="4581758" cy="4048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72245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7889" y="290074"/>
            <a:ext cx="7316221" cy="6277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0140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群組 8"/>
          <p:cNvGrpSpPr/>
          <p:nvPr/>
        </p:nvGrpSpPr>
        <p:grpSpPr>
          <a:xfrm>
            <a:off x="3712341" y="2299649"/>
            <a:ext cx="5037963" cy="2328822"/>
            <a:chOff x="1172337" y="1733591"/>
            <a:chExt cx="5037963" cy="2328822"/>
          </a:xfrm>
        </p:grpSpPr>
        <p:sp>
          <p:nvSpPr>
            <p:cNvPr id="59" name="圓角矩形 58"/>
            <p:cNvSpPr/>
            <p:nvPr/>
          </p:nvSpPr>
          <p:spPr>
            <a:xfrm>
              <a:off x="1172337" y="1733591"/>
              <a:ext cx="5037963" cy="2328822"/>
            </a:xfrm>
            <a:prstGeom prst="roundRect">
              <a:avLst>
                <a:gd name="adj" fmla="val 2854"/>
              </a:avLst>
            </a:prstGeom>
            <a:solidFill>
              <a:srgbClr val="EEEEE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kern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  <p:sp>
          <p:nvSpPr>
            <p:cNvPr id="60" name="文字方塊 59"/>
            <p:cNvSpPr txBox="1"/>
            <p:nvPr/>
          </p:nvSpPr>
          <p:spPr>
            <a:xfrm>
              <a:off x="1512467" y="3584512"/>
              <a:ext cx="16192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pc="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規則左側</a:t>
              </a:r>
            </a:p>
          </p:txBody>
        </p:sp>
        <p:sp>
          <p:nvSpPr>
            <p:cNvPr id="66" name="圓角矩形 65"/>
            <p:cNvSpPr/>
            <p:nvPr/>
          </p:nvSpPr>
          <p:spPr>
            <a:xfrm>
              <a:off x="1267589" y="1870779"/>
              <a:ext cx="2109979" cy="2083065"/>
            </a:xfrm>
            <a:prstGeom prst="roundRect">
              <a:avLst>
                <a:gd name="adj" fmla="val 2854"/>
              </a:avLst>
            </a:prstGeom>
            <a:noFill/>
            <a:ln w="15875" cap="flat" cmpd="sng" algn="ctr">
              <a:solidFill>
                <a:schemeClr val="bg1">
                  <a:lumMod val="50000"/>
                  <a:alpha val="40000"/>
                </a:schemeClr>
              </a:solidFill>
              <a:prstDash val="sys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kern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  <p:grpSp>
          <p:nvGrpSpPr>
            <p:cNvPr id="4" name="群組 3"/>
            <p:cNvGrpSpPr/>
            <p:nvPr/>
          </p:nvGrpSpPr>
          <p:grpSpPr>
            <a:xfrm>
              <a:off x="2067611" y="2133575"/>
              <a:ext cx="509009" cy="1271093"/>
              <a:chOff x="3498692" y="129490"/>
              <a:chExt cx="509009" cy="1271093"/>
            </a:xfrm>
          </p:grpSpPr>
          <p:grpSp>
            <p:nvGrpSpPr>
              <p:cNvPr id="3" name="群組 2"/>
              <p:cNvGrpSpPr/>
              <p:nvPr/>
            </p:nvGrpSpPr>
            <p:grpSpPr>
              <a:xfrm>
                <a:off x="3557747" y="167590"/>
                <a:ext cx="388620" cy="1194893"/>
                <a:chOff x="3557747" y="167590"/>
                <a:chExt cx="388620" cy="1194893"/>
              </a:xfrm>
            </p:grpSpPr>
            <p:sp>
              <p:nvSpPr>
                <p:cNvPr id="128" name="矩形 127"/>
                <p:cNvSpPr/>
                <p:nvPr/>
              </p:nvSpPr>
              <p:spPr>
                <a:xfrm>
                  <a:off x="3557747" y="167590"/>
                  <a:ext cx="388620" cy="388620"/>
                </a:xfrm>
                <a:prstGeom prst="rect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1800" kern="0" dirty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cxnSp>
              <p:nvCxnSpPr>
                <p:cNvPr id="129" name="直線單箭頭接點 128"/>
                <p:cNvCxnSpPr>
                  <a:stCxn id="128" idx="2"/>
                  <a:endCxn id="142" idx="0"/>
                </p:cNvCxnSpPr>
                <p:nvPr/>
              </p:nvCxnSpPr>
              <p:spPr>
                <a:xfrm>
                  <a:off x="3752057" y="556210"/>
                  <a:ext cx="0" cy="417653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142" name="矩形 141"/>
                <p:cNvSpPr/>
                <p:nvPr/>
              </p:nvSpPr>
              <p:spPr>
                <a:xfrm>
                  <a:off x="3557747" y="973863"/>
                  <a:ext cx="388620" cy="388620"/>
                </a:xfrm>
                <a:prstGeom prst="rect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1800" kern="0" dirty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</p:grpSp>
          <p:sp>
            <p:nvSpPr>
              <p:cNvPr id="158" name="文字方塊 48"/>
              <p:cNvSpPr txBox="1"/>
              <p:nvPr/>
            </p:nvSpPr>
            <p:spPr>
              <a:xfrm>
                <a:off x="3498692" y="129490"/>
                <a:ext cx="506730" cy="4648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rgbClr val="212121"/>
                    </a:solidFill>
                  </a:rPr>
                  <a:t>2:B</a:t>
                </a:r>
                <a:endParaRPr lang="zh-TW" altLang="en-US" sz="1600" kern="0" dirty="0">
                  <a:solidFill>
                    <a:srgbClr val="212121"/>
                  </a:solidFill>
                </a:endParaRPr>
              </a:p>
            </p:txBody>
          </p:sp>
          <p:sp>
            <p:nvSpPr>
              <p:cNvPr id="159" name="文字方塊 50"/>
              <p:cNvSpPr txBox="1"/>
              <p:nvPr/>
            </p:nvSpPr>
            <p:spPr>
              <a:xfrm>
                <a:off x="3500971" y="935763"/>
                <a:ext cx="506730" cy="4648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rgbClr val="212121"/>
                    </a:solidFill>
                  </a:rPr>
                  <a:t>1:A</a:t>
                </a:r>
                <a:endParaRPr lang="zh-TW" altLang="en-US" sz="1600" kern="0" dirty="0">
                  <a:solidFill>
                    <a:srgbClr val="212121"/>
                  </a:solidFill>
                </a:endParaRPr>
              </a:p>
            </p:txBody>
          </p:sp>
        </p:grpSp>
        <p:grpSp>
          <p:nvGrpSpPr>
            <p:cNvPr id="7" name="群組 6"/>
            <p:cNvGrpSpPr/>
            <p:nvPr/>
          </p:nvGrpSpPr>
          <p:grpSpPr>
            <a:xfrm>
              <a:off x="4332217" y="2133574"/>
              <a:ext cx="1377031" cy="1271093"/>
              <a:chOff x="4755992" y="167590"/>
              <a:chExt cx="1377031" cy="1271093"/>
            </a:xfrm>
          </p:grpSpPr>
          <p:sp>
            <p:nvSpPr>
              <p:cNvPr id="130" name="橢圓 129"/>
              <p:cNvSpPr/>
              <p:nvPr/>
            </p:nvSpPr>
            <p:spPr>
              <a:xfrm>
                <a:off x="4815047" y="1011963"/>
                <a:ext cx="388620" cy="388620"/>
              </a:xfrm>
              <a:prstGeom prst="ellips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800" kern="0" dirty="0">
                  <a:solidFill>
                    <a:srgbClr val="FFFFFF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145" name="矩形 144"/>
              <p:cNvSpPr/>
              <p:nvPr/>
            </p:nvSpPr>
            <p:spPr>
              <a:xfrm>
                <a:off x="4815047" y="205690"/>
                <a:ext cx="388620" cy="388620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800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146" name="矩形 145"/>
              <p:cNvSpPr/>
              <p:nvPr/>
            </p:nvSpPr>
            <p:spPr>
              <a:xfrm>
                <a:off x="5683069" y="205690"/>
                <a:ext cx="388620" cy="388620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800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cxnSp>
            <p:nvCxnSpPr>
              <p:cNvPr id="147" name="直線單箭頭接點 146"/>
              <p:cNvCxnSpPr>
                <a:stCxn id="146" idx="2"/>
                <a:endCxn id="153" idx="0"/>
              </p:cNvCxnSpPr>
              <p:nvPr/>
            </p:nvCxnSpPr>
            <p:spPr>
              <a:xfrm>
                <a:off x="5877379" y="594310"/>
                <a:ext cx="0" cy="417653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8" name="直線單箭頭接點 147"/>
              <p:cNvCxnSpPr>
                <a:stCxn id="130" idx="6"/>
                <a:endCxn id="153" idx="2"/>
              </p:cNvCxnSpPr>
              <p:nvPr/>
            </p:nvCxnSpPr>
            <p:spPr>
              <a:xfrm>
                <a:off x="5203667" y="1206273"/>
                <a:ext cx="479402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9" name="直線單箭頭接點 148"/>
              <p:cNvCxnSpPr>
                <a:stCxn id="145" idx="3"/>
                <a:endCxn id="146" idx="1"/>
              </p:cNvCxnSpPr>
              <p:nvPr/>
            </p:nvCxnSpPr>
            <p:spPr>
              <a:xfrm>
                <a:off x="5203667" y="400000"/>
                <a:ext cx="479402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153" name="橢圓 152"/>
              <p:cNvSpPr/>
              <p:nvPr/>
            </p:nvSpPr>
            <p:spPr>
              <a:xfrm>
                <a:off x="5683069" y="1011963"/>
                <a:ext cx="388620" cy="388620"/>
              </a:xfrm>
              <a:prstGeom prst="ellips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800" kern="0" dirty="0">
                  <a:solidFill>
                    <a:srgbClr val="FFFFFF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156" name="文字方塊 73"/>
              <p:cNvSpPr txBox="1"/>
              <p:nvPr/>
            </p:nvSpPr>
            <p:spPr>
              <a:xfrm>
                <a:off x="4755992" y="167590"/>
                <a:ext cx="506730" cy="4648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rgbClr val="212121"/>
                    </a:solidFill>
                  </a:rPr>
                  <a:t>2:B</a:t>
                </a:r>
                <a:endParaRPr lang="zh-TW" altLang="en-US" sz="1600" kern="0" dirty="0">
                  <a:solidFill>
                    <a:srgbClr val="212121"/>
                  </a:solidFill>
                </a:endParaRPr>
              </a:p>
            </p:txBody>
          </p:sp>
          <p:sp>
            <p:nvSpPr>
              <p:cNvPr id="157" name="文字方塊 71"/>
              <p:cNvSpPr txBox="1"/>
              <p:nvPr/>
            </p:nvSpPr>
            <p:spPr>
              <a:xfrm>
                <a:off x="5624014" y="167590"/>
                <a:ext cx="506730" cy="4648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rgbClr val="212121"/>
                    </a:solidFill>
                  </a:rPr>
                  <a:t>4:B</a:t>
                </a:r>
                <a:endParaRPr lang="zh-TW" altLang="en-US" sz="1600" kern="0" dirty="0">
                  <a:solidFill>
                    <a:srgbClr val="212121"/>
                  </a:solidFill>
                </a:endParaRPr>
              </a:p>
            </p:txBody>
          </p:sp>
          <p:sp>
            <p:nvSpPr>
              <p:cNvPr id="160" name="文字方塊 76"/>
              <p:cNvSpPr txBox="1"/>
              <p:nvPr/>
            </p:nvSpPr>
            <p:spPr>
              <a:xfrm>
                <a:off x="4758271" y="973863"/>
                <a:ext cx="506730" cy="4648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rgbClr val="212121"/>
                    </a:solidFill>
                  </a:rPr>
                  <a:t>1:a</a:t>
                </a:r>
                <a:endParaRPr lang="zh-TW" altLang="en-US" sz="1600" kern="0" dirty="0">
                  <a:solidFill>
                    <a:srgbClr val="212121"/>
                  </a:solidFill>
                </a:endParaRPr>
              </a:p>
            </p:txBody>
          </p:sp>
          <p:sp>
            <p:nvSpPr>
              <p:cNvPr id="161" name="文字方塊 82"/>
              <p:cNvSpPr txBox="1"/>
              <p:nvPr/>
            </p:nvSpPr>
            <p:spPr>
              <a:xfrm>
                <a:off x="5626293" y="973863"/>
                <a:ext cx="506730" cy="4648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rgbClr val="212121"/>
                    </a:solidFill>
                  </a:rPr>
                  <a:t>3:b</a:t>
                </a:r>
                <a:endParaRPr lang="zh-TW" altLang="en-US" sz="1600" kern="0" dirty="0">
                  <a:solidFill>
                    <a:srgbClr val="212121"/>
                  </a:solidFill>
                </a:endParaRPr>
              </a:p>
            </p:txBody>
          </p:sp>
        </p:grpSp>
        <p:grpSp>
          <p:nvGrpSpPr>
            <p:cNvPr id="2" name="群組 1"/>
            <p:cNvGrpSpPr/>
            <p:nvPr/>
          </p:nvGrpSpPr>
          <p:grpSpPr>
            <a:xfrm>
              <a:off x="3570941" y="2756864"/>
              <a:ext cx="238399" cy="221083"/>
              <a:chOff x="5950325" y="2825282"/>
              <a:chExt cx="238399" cy="221083"/>
            </a:xfrm>
          </p:grpSpPr>
          <p:sp>
            <p:nvSpPr>
              <p:cNvPr id="162" name="手繪多邊形 161"/>
              <p:cNvSpPr/>
              <p:nvPr/>
            </p:nvSpPr>
            <p:spPr>
              <a:xfrm>
                <a:off x="5950500" y="2825282"/>
                <a:ext cx="238224" cy="110992"/>
              </a:xfrm>
              <a:custGeom>
                <a:avLst/>
                <a:gdLst>
                  <a:gd name="connsiteX0" fmla="*/ 0 w 419100"/>
                  <a:gd name="connsiteY0" fmla="*/ 0 h 195263"/>
                  <a:gd name="connsiteX1" fmla="*/ 419100 w 419100"/>
                  <a:gd name="connsiteY1" fmla="*/ 195263 h 195263"/>
                  <a:gd name="connsiteX2" fmla="*/ 102394 w 419100"/>
                  <a:gd name="connsiteY2" fmla="*/ 195263 h 195263"/>
                  <a:gd name="connsiteX3" fmla="*/ 0 w 419100"/>
                  <a:gd name="connsiteY3" fmla="*/ 0 h 195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9100" h="195263">
                    <a:moveTo>
                      <a:pt x="0" y="0"/>
                    </a:moveTo>
                    <a:lnTo>
                      <a:pt x="419100" y="195263"/>
                    </a:lnTo>
                    <a:lnTo>
                      <a:pt x="102394" y="19526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1212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163" name="手繪多邊形 162"/>
              <p:cNvSpPr/>
              <p:nvPr/>
            </p:nvSpPr>
            <p:spPr>
              <a:xfrm flipV="1">
                <a:off x="5950325" y="2936274"/>
                <a:ext cx="238224" cy="110091"/>
              </a:xfrm>
              <a:custGeom>
                <a:avLst/>
                <a:gdLst>
                  <a:gd name="connsiteX0" fmla="*/ 0 w 419100"/>
                  <a:gd name="connsiteY0" fmla="*/ 0 h 195263"/>
                  <a:gd name="connsiteX1" fmla="*/ 419100 w 419100"/>
                  <a:gd name="connsiteY1" fmla="*/ 195263 h 195263"/>
                  <a:gd name="connsiteX2" fmla="*/ 102394 w 419100"/>
                  <a:gd name="connsiteY2" fmla="*/ 195263 h 195263"/>
                  <a:gd name="connsiteX3" fmla="*/ 0 w 419100"/>
                  <a:gd name="connsiteY3" fmla="*/ 0 h 195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9100" h="195263">
                    <a:moveTo>
                      <a:pt x="0" y="0"/>
                    </a:moveTo>
                    <a:lnTo>
                      <a:pt x="419100" y="195263"/>
                    </a:lnTo>
                    <a:lnTo>
                      <a:pt x="102394" y="19526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1212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</p:grpSp>
        <p:sp>
          <p:nvSpPr>
            <p:cNvPr id="164" name="文字方塊 163"/>
            <p:cNvSpPr txBox="1"/>
            <p:nvPr/>
          </p:nvSpPr>
          <p:spPr>
            <a:xfrm>
              <a:off x="4211084" y="3584512"/>
              <a:ext cx="16192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pc="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規則右側</a:t>
              </a:r>
            </a:p>
          </p:txBody>
        </p:sp>
        <p:sp>
          <p:nvSpPr>
            <p:cNvPr id="165" name="圓角矩形 164"/>
            <p:cNvSpPr/>
            <p:nvPr/>
          </p:nvSpPr>
          <p:spPr>
            <a:xfrm>
              <a:off x="3966206" y="1870779"/>
              <a:ext cx="2109979" cy="2083065"/>
            </a:xfrm>
            <a:prstGeom prst="roundRect">
              <a:avLst>
                <a:gd name="adj" fmla="val 2854"/>
              </a:avLst>
            </a:prstGeom>
            <a:noFill/>
            <a:ln w="15875" cap="flat" cmpd="sng" algn="ctr">
              <a:solidFill>
                <a:schemeClr val="bg1">
                  <a:lumMod val="50000"/>
                  <a:alpha val="40000"/>
                </a:schemeClr>
              </a:solidFill>
              <a:prstDash val="sys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kern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6754449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295" y="571404"/>
            <a:ext cx="10220689" cy="5853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11272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9411" y="542436"/>
            <a:ext cx="10291473" cy="5842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91326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8749" y="542436"/>
            <a:ext cx="10052135" cy="5833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56297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177800" y="1758573"/>
            <a:ext cx="11898439" cy="3381117"/>
            <a:chOff x="177800" y="1758573"/>
            <a:chExt cx="11898439" cy="3381117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7800" y="1759776"/>
              <a:ext cx="3901068" cy="3379914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/>
            <a:srcRect l="1394" t="1741" r="1429" b="442"/>
            <a:stretch/>
          </p:blipFill>
          <p:spPr>
            <a:xfrm>
              <a:off x="4179447" y="1759776"/>
              <a:ext cx="3900488" cy="3376613"/>
            </a:xfrm>
            <a:prstGeom prst="rect">
              <a:avLst/>
            </a:prstGeom>
          </p:spPr>
        </p:pic>
        <p:sp>
          <p:nvSpPr>
            <p:cNvPr id="6" name="Freeform 5"/>
            <p:cNvSpPr/>
            <p:nvPr/>
          </p:nvSpPr>
          <p:spPr>
            <a:xfrm>
              <a:off x="704410" y="4076699"/>
              <a:ext cx="2813050" cy="625475"/>
            </a:xfrm>
            <a:custGeom>
              <a:avLst/>
              <a:gdLst>
                <a:gd name="connsiteX0" fmla="*/ 0 w 2813050"/>
                <a:gd name="connsiteY0" fmla="*/ 0 h 625475"/>
                <a:gd name="connsiteX1" fmla="*/ 2813050 w 2813050"/>
                <a:gd name="connsiteY1" fmla="*/ 0 h 625475"/>
                <a:gd name="connsiteX2" fmla="*/ 2813050 w 2813050"/>
                <a:gd name="connsiteY2" fmla="*/ 314325 h 625475"/>
                <a:gd name="connsiteX3" fmla="*/ 1562100 w 2813050"/>
                <a:gd name="connsiteY3" fmla="*/ 314325 h 625475"/>
                <a:gd name="connsiteX4" fmla="*/ 1562100 w 2813050"/>
                <a:gd name="connsiteY4" fmla="*/ 625475 h 625475"/>
                <a:gd name="connsiteX5" fmla="*/ 1244600 w 2813050"/>
                <a:gd name="connsiteY5" fmla="*/ 625475 h 625475"/>
                <a:gd name="connsiteX6" fmla="*/ 1244600 w 2813050"/>
                <a:gd name="connsiteY6" fmla="*/ 314325 h 625475"/>
                <a:gd name="connsiteX7" fmla="*/ 0 w 2813050"/>
                <a:gd name="connsiteY7" fmla="*/ 314325 h 625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13050" h="625475">
                  <a:moveTo>
                    <a:pt x="0" y="0"/>
                  </a:moveTo>
                  <a:lnTo>
                    <a:pt x="2813050" y="0"/>
                  </a:lnTo>
                  <a:lnTo>
                    <a:pt x="2813050" y="314325"/>
                  </a:lnTo>
                  <a:lnTo>
                    <a:pt x="1562100" y="314325"/>
                  </a:lnTo>
                  <a:lnTo>
                    <a:pt x="1562100" y="625475"/>
                  </a:lnTo>
                  <a:lnTo>
                    <a:pt x="1244600" y="625475"/>
                  </a:lnTo>
                  <a:lnTo>
                    <a:pt x="1244600" y="314325"/>
                  </a:lnTo>
                  <a:lnTo>
                    <a:pt x="0" y="314325"/>
                  </a:lnTo>
                  <a:close/>
                </a:path>
              </a:pathLst>
            </a:cu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Freeform 6"/>
            <p:cNvSpPr/>
            <p:nvPr/>
          </p:nvSpPr>
          <p:spPr>
            <a:xfrm>
              <a:off x="4719991" y="4083048"/>
              <a:ext cx="2813050" cy="625475"/>
            </a:xfrm>
            <a:custGeom>
              <a:avLst/>
              <a:gdLst>
                <a:gd name="connsiteX0" fmla="*/ 0 w 2813050"/>
                <a:gd name="connsiteY0" fmla="*/ 0 h 625475"/>
                <a:gd name="connsiteX1" fmla="*/ 2813050 w 2813050"/>
                <a:gd name="connsiteY1" fmla="*/ 0 h 625475"/>
                <a:gd name="connsiteX2" fmla="*/ 2813050 w 2813050"/>
                <a:gd name="connsiteY2" fmla="*/ 314325 h 625475"/>
                <a:gd name="connsiteX3" fmla="*/ 1562100 w 2813050"/>
                <a:gd name="connsiteY3" fmla="*/ 314325 h 625475"/>
                <a:gd name="connsiteX4" fmla="*/ 1562100 w 2813050"/>
                <a:gd name="connsiteY4" fmla="*/ 625475 h 625475"/>
                <a:gd name="connsiteX5" fmla="*/ 1244600 w 2813050"/>
                <a:gd name="connsiteY5" fmla="*/ 625475 h 625475"/>
                <a:gd name="connsiteX6" fmla="*/ 1244600 w 2813050"/>
                <a:gd name="connsiteY6" fmla="*/ 314325 h 625475"/>
                <a:gd name="connsiteX7" fmla="*/ 0 w 2813050"/>
                <a:gd name="connsiteY7" fmla="*/ 314325 h 625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13050" h="625475">
                  <a:moveTo>
                    <a:pt x="0" y="0"/>
                  </a:moveTo>
                  <a:lnTo>
                    <a:pt x="2813050" y="0"/>
                  </a:lnTo>
                  <a:lnTo>
                    <a:pt x="2813050" y="314325"/>
                  </a:lnTo>
                  <a:lnTo>
                    <a:pt x="1562100" y="314325"/>
                  </a:lnTo>
                  <a:lnTo>
                    <a:pt x="1562100" y="625475"/>
                  </a:lnTo>
                  <a:lnTo>
                    <a:pt x="1244600" y="625475"/>
                  </a:lnTo>
                  <a:lnTo>
                    <a:pt x="1244600" y="314325"/>
                  </a:lnTo>
                  <a:lnTo>
                    <a:pt x="0" y="314325"/>
                  </a:lnTo>
                  <a:close/>
                </a:path>
              </a:pathLst>
            </a:cu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4"/>
            <a:srcRect l="775" t="994" r="1017" b="-1"/>
            <a:stretch/>
          </p:blipFill>
          <p:spPr>
            <a:xfrm>
              <a:off x="8180514" y="1758573"/>
              <a:ext cx="3895725" cy="3377816"/>
            </a:xfrm>
            <a:prstGeom prst="rect">
              <a:avLst/>
            </a:prstGeom>
          </p:spPr>
        </p:pic>
        <p:sp>
          <p:nvSpPr>
            <p:cNvPr id="8" name="Freeform 7"/>
            <p:cNvSpPr/>
            <p:nvPr/>
          </p:nvSpPr>
          <p:spPr>
            <a:xfrm>
              <a:off x="8712326" y="4076698"/>
              <a:ext cx="2813050" cy="625475"/>
            </a:xfrm>
            <a:custGeom>
              <a:avLst/>
              <a:gdLst>
                <a:gd name="connsiteX0" fmla="*/ 0 w 2813050"/>
                <a:gd name="connsiteY0" fmla="*/ 0 h 625475"/>
                <a:gd name="connsiteX1" fmla="*/ 2813050 w 2813050"/>
                <a:gd name="connsiteY1" fmla="*/ 0 h 625475"/>
                <a:gd name="connsiteX2" fmla="*/ 2813050 w 2813050"/>
                <a:gd name="connsiteY2" fmla="*/ 314325 h 625475"/>
                <a:gd name="connsiteX3" fmla="*/ 1562100 w 2813050"/>
                <a:gd name="connsiteY3" fmla="*/ 314325 h 625475"/>
                <a:gd name="connsiteX4" fmla="*/ 1562100 w 2813050"/>
                <a:gd name="connsiteY4" fmla="*/ 625475 h 625475"/>
                <a:gd name="connsiteX5" fmla="*/ 1244600 w 2813050"/>
                <a:gd name="connsiteY5" fmla="*/ 625475 h 625475"/>
                <a:gd name="connsiteX6" fmla="*/ 1244600 w 2813050"/>
                <a:gd name="connsiteY6" fmla="*/ 314325 h 625475"/>
                <a:gd name="connsiteX7" fmla="*/ 0 w 2813050"/>
                <a:gd name="connsiteY7" fmla="*/ 314325 h 625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13050" h="625475">
                  <a:moveTo>
                    <a:pt x="0" y="0"/>
                  </a:moveTo>
                  <a:lnTo>
                    <a:pt x="2813050" y="0"/>
                  </a:lnTo>
                  <a:lnTo>
                    <a:pt x="2813050" y="314325"/>
                  </a:lnTo>
                  <a:lnTo>
                    <a:pt x="1562100" y="314325"/>
                  </a:lnTo>
                  <a:lnTo>
                    <a:pt x="1562100" y="625475"/>
                  </a:lnTo>
                  <a:lnTo>
                    <a:pt x="1244600" y="625475"/>
                  </a:lnTo>
                  <a:lnTo>
                    <a:pt x="1244600" y="314325"/>
                  </a:lnTo>
                  <a:lnTo>
                    <a:pt x="0" y="314325"/>
                  </a:lnTo>
                  <a:close/>
                </a:path>
              </a:pathLst>
            </a:cu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8379431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" name="Group 179"/>
          <p:cNvGrpSpPr/>
          <p:nvPr/>
        </p:nvGrpSpPr>
        <p:grpSpPr>
          <a:xfrm>
            <a:off x="1581914" y="220243"/>
            <a:ext cx="8576770" cy="6252378"/>
            <a:chOff x="1581914" y="220243"/>
            <a:chExt cx="8576770" cy="6252378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1914" y="1259306"/>
              <a:ext cx="3884694" cy="4341290"/>
            </a:xfrm>
            <a:prstGeom prst="rect">
              <a:avLst/>
            </a:prstGeom>
          </p:spPr>
        </p:pic>
        <p:grpSp>
          <p:nvGrpSpPr>
            <p:cNvPr id="179" name="Group 178"/>
            <p:cNvGrpSpPr/>
            <p:nvPr/>
          </p:nvGrpSpPr>
          <p:grpSpPr>
            <a:xfrm>
              <a:off x="6305806" y="220243"/>
              <a:ext cx="3852878" cy="6252378"/>
              <a:chOff x="6305806" y="220243"/>
              <a:chExt cx="3852878" cy="6252378"/>
            </a:xfrm>
          </p:grpSpPr>
          <p:grpSp>
            <p:nvGrpSpPr>
              <p:cNvPr id="18" name="Group 17"/>
              <p:cNvGrpSpPr/>
              <p:nvPr/>
            </p:nvGrpSpPr>
            <p:grpSpPr>
              <a:xfrm>
                <a:off x="7930869" y="220243"/>
                <a:ext cx="651193" cy="558007"/>
                <a:chOff x="7658156" y="314343"/>
                <a:chExt cx="651193" cy="558007"/>
              </a:xfrm>
            </p:grpSpPr>
            <p:sp>
              <p:nvSpPr>
                <p:cNvPr id="16" name="橢圓 152"/>
                <p:cNvSpPr/>
                <p:nvPr/>
              </p:nvSpPr>
              <p:spPr>
                <a:xfrm>
                  <a:off x="7704750" y="314343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7" name="文字方塊 82"/>
                <p:cNvSpPr txBox="1"/>
                <p:nvPr/>
              </p:nvSpPr>
              <p:spPr>
                <a:xfrm>
                  <a:off x="7658156" y="354316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goal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28" name="Group 27"/>
              <p:cNvGrpSpPr/>
              <p:nvPr/>
            </p:nvGrpSpPr>
            <p:grpSpPr>
              <a:xfrm>
                <a:off x="7930869" y="3401338"/>
                <a:ext cx="651193" cy="558007"/>
                <a:chOff x="7658156" y="314343"/>
                <a:chExt cx="651193" cy="558007"/>
              </a:xfrm>
            </p:grpSpPr>
            <p:sp>
              <p:nvSpPr>
                <p:cNvPr id="29" name="橢圓 152"/>
                <p:cNvSpPr/>
                <p:nvPr/>
              </p:nvSpPr>
              <p:spPr>
                <a:xfrm>
                  <a:off x="7704750" y="314343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30" name="文字方塊 82"/>
                <p:cNvSpPr txBox="1"/>
                <p:nvPr/>
              </p:nvSpPr>
              <p:spPr>
                <a:xfrm>
                  <a:off x="7658156" y="354316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lock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34" name="Group 33"/>
              <p:cNvGrpSpPr/>
              <p:nvPr/>
            </p:nvGrpSpPr>
            <p:grpSpPr>
              <a:xfrm>
                <a:off x="7927172" y="994514"/>
                <a:ext cx="651193" cy="558007"/>
                <a:chOff x="7658156" y="314343"/>
                <a:chExt cx="651193" cy="558007"/>
              </a:xfrm>
            </p:grpSpPr>
            <p:sp>
              <p:nvSpPr>
                <p:cNvPr id="35" name="橢圓 152"/>
                <p:cNvSpPr/>
                <p:nvPr/>
              </p:nvSpPr>
              <p:spPr>
                <a:xfrm>
                  <a:off x="7704750" y="314343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36" name="文字方塊 82"/>
                <p:cNvSpPr txBox="1"/>
                <p:nvPr/>
              </p:nvSpPr>
              <p:spPr>
                <a:xfrm>
                  <a:off x="7658156" y="354316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tr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37" name="Group 36"/>
              <p:cNvGrpSpPr/>
              <p:nvPr/>
            </p:nvGrpSpPr>
            <p:grpSpPr>
              <a:xfrm>
                <a:off x="6305806" y="1349768"/>
                <a:ext cx="651193" cy="558007"/>
                <a:chOff x="7658156" y="314343"/>
                <a:chExt cx="651193" cy="558007"/>
              </a:xfrm>
            </p:grpSpPr>
            <p:sp>
              <p:nvSpPr>
                <p:cNvPr id="38" name="橢圓 152"/>
                <p:cNvSpPr/>
                <p:nvPr/>
              </p:nvSpPr>
              <p:spPr>
                <a:xfrm>
                  <a:off x="7704750" y="314343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39" name="文字方塊 82"/>
                <p:cNvSpPr txBox="1"/>
                <p:nvPr/>
              </p:nvSpPr>
              <p:spPr>
                <a:xfrm>
                  <a:off x="7658156" y="354316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key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40" name="Group 39"/>
              <p:cNvGrpSpPr/>
              <p:nvPr/>
            </p:nvGrpSpPr>
            <p:grpSpPr>
              <a:xfrm>
                <a:off x="9507491" y="2371429"/>
                <a:ext cx="651193" cy="558007"/>
                <a:chOff x="7658156" y="314343"/>
                <a:chExt cx="651193" cy="558007"/>
              </a:xfrm>
            </p:grpSpPr>
            <p:sp>
              <p:nvSpPr>
                <p:cNvPr id="41" name="橢圓 152"/>
                <p:cNvSpPr/>
                <p:nvPr/>
              </p:nvSpPr>
              <p:spPr>
                <a:xfrm>
                  <a:off x="7704750" y="314343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42" name="文字方塊 82"/>
                <p:cNvSpPr txBox="1"/>
                <p:nvPr/>
              </p:nvSpPr>
              <p:spPr>
                <a:xfrm>
                  <a:off x="7658156" y="354316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key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43" name="Group 42"/>
              <p:cNvGrpSpPr/>
              <p:nvPr/>
            </p:nvGrpSpPr>
            <p:grpSpPr>
              <a:xfrm>
                <a:off x="7930866" y="1754650"/>
                <a:ext cx="651193" cy="558007"/>
                <a:chOff x="7658156" y="314343"/>
                <a:chExt cx="651193" cy="558007"/>
              </a:xfrm>
            </p:grpSpPr>
            <p:sp>
              <p:nvSpPr>
                <p:cNvPr id="44" name="橢圓 152"/>
                <p:cNvSpPr/>
                <p:nvPr/>
              </p:nvSpPr>
              <p:spPr>
                <a:xfrm>
                  <a:off x="7704750" y="314343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45" name="文字方塊 82"/>
                <p:cNvSpPr txBox="1"/>
                <p:nvPr/>
              </p:nvSpPr>
              <p:spPr>
                <a:xfrm>
                  <a:off x="7658156" y="354316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lock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64" name="Group 63"/>
              <p:cNvGrpSpPr/>
              <p:nvPr/>
            </p:nvGrpSpPr>
            <p:grpSpPr>
              <a:xfrm>
                <a:off x="7864958" y="2568000"/>
                <a:ext cx="783008" cy="558007"/>
                <a:chOff x="7595942" y="314343"/>
                <a:chExt cx="783008" cy="558007"/>
              </a:xfrm>
            </p:grpSpPr>
            <p:sp>
              <p:nvSpPr>
                <p:cNvPr id="65" name="橢圓 152"/>
                <p:cNvSpPr/>
                <p:nvPr/>
              </p:nvSpPr>
              <p:spPr>
                <a:xfrm>
                  <a:off x="7704750" y="314343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66" name="文字方塊 82"/>
                <p:cNvSpPr txBox="1"/>
                <p:nvPr/>
              </p:nvSpPr>
              <p:spPr>
                <a:xfrm>
                  <a:off x="7595942" y="354316"/>
                  <a:ext cx="783008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key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71" name="Straight Arrow Connector 70"/>
              <p:cNvCxnSpPr>
                <a:stCxn id="32" idx="6"/>
                <a:endCxn id="68" idx="2"/>
              </p:cNvCxnSpPr>
              <p:nvPr/>
            </p:nvCxnSpPr>
            <p:spPr>
              <a:xfrm>
                <a:off x="6940093" y="5892453"/>
                <a:ext cx="771196" cy="301165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3" name="Group 102"/>
              <p:cNvGrpSpPr/>
              <p:nvPr/>
            </p:nvGrpSpPr>
            <p:grpSpPr>
              <a:xfrm>
                <a:off x="6335492" y="5613449"/>
                <a:ext cx="651193" cy="558007"/>
                <a:chOff x="6335492" y="5613449"/>
                <a:chExt cx="651193" cy="558007"/>
              </a:xfrm>
            </p:grpSpPr>
            <p:sp>
              <p:nvSpPr>
                <p:cNvPr id="32" name="橢圓 152"/>
                <p:cNvSpPr/>
                <p:nvPr/>
              </p:nvSpPr>
              <p:spPr>
                <a:xfrm>
                  <a:off x="6382086" y="5613449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74" name="文字方塊 82"/>
                <p:cNvSpPr txBox="1"/>
                <p:nvPr/>
              </p:nvSpPr>
              <p:spPr>
                <a:xfrm>
                  <a:off x="6335492" y="5653422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en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78" name="Straight Arrow Connector 77"/>
              <p:cNvCxnSpPr>
                <a:stCxn id="68" idx="6"/>
                <a:endCxn id="23" idx="2"/>
              </p:cNvCxnSpPr>
              <p:nvPr/>
            </p:nvCxnSpPr>
            <p:spPr>
              <a:xfrm flipV="1">
                <a:off x="8269296" y="5967829"/>
                <a:ext cx="1160424" cy="225789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1" name="Group 100"/>
              <p:cNvGrpSpPr/>
              <p:nvPr/>
            </p:nvGrpSpPr>
            <p:grpSpPr>
              <a:xfrm>
                <a:off x="9383126" y="5688825"/>
                <a:ext cx="651193" cy="558007"/>
                <a:chOff x="9383126" y="5688825"/>
                <a:chExt cx="651193" cy="558007"/>
              </a:xfrm>
            </p:grpSpPr>
            <p:sp>
              <p:nvSpPr>
                <p:cNvPr id="23" name="橢圓 152"/>
                <p:cNvSpPr/>
                <p:nvPr/>
              </p:nvSpPr>
              <p:spPr>
                <a:xfrm>
                  <a:off x="9429720" y="5688825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81" name="文字方塊 82"/>
                <p:cNvSpPr txBox="1"/>
                <p:nvPr/>
              </p:nvSpPr>
              <p:spPr>
                <a:xfrm>
                  <a:off x="9383126" y="5728798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key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86" name="Straight Arrow Connector 85"/>
              <p:cNvCxnSpPr>
                <a:stCxn id="68" idx="7"/>
                <a:endCxn id="20" idx="4"/>
              </p:cNvCxnSpPr>
              <p:nvPr/>
            </p:nvCxnSpPr>
            <p:spPr>
              <a:xfrm flipV="1">
                <a:off x="8187578" y="5572805"/>
                <a:ext cx="291947" cy="423527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2" name="Group 101"/>
              <p:cNvGrpSpPr/>
              <p:nvPr/>
            </p:nvGrpSpPr>
            <p:grpSpPr>
              <a:xfrm>
                <a:off x="7664695" y="5914614"/>
                <a:ext cx="651193" cy="558007"/>
                <a:chOff x="7664695" y="5914614"/>
                <a:chExt cx="651193" cy="558007"/>
              </a:xfrm>
            </p:grpSpPr>
            <p:sp>
              <p:nvSpPr>
                <p:cNvPr id="68" name="橢圓 152"/>
                <p:cNvSpPr/>
                <p:nvPr/>
              </p:nvSpPr>
              <p:spPr>
                <a:xfrm>
                  <a:off x="7711289" y="5914614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89" name="文字方塊 82"/>
                <p:cNvSpPr txBox="1"/>
                <p:nvPr/>
              </p:nvSpPr>
              <p:spPr>
                <a:xfrm>
                  <a:off x="7664695" y="5954587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exp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93" name="Straight Arrow Connector 92"/>
              <p:cNvCxnSpPr>
                <a:stCxn id="20" idx="1"/>
                <a:endCxn id="26" idx="4"/>
              </p:cNvCxnSpPr>
              <p:nvPr/>
            </p:nvCxnSpPr>
            <p:spPr>
              <a:xfrm flipH="1" flipV="1">
                <a:off x="8036887" y="4789009"/>
                <a:ext cx="245352" cy="307507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0" name="Group 99"/>
              <p:cNvGrpSpPr/>
              <p:nvPr/>
            </p:nvGrpSpPr>
            <p:grpSpPr>
              <a:xfrm>
                <a:off x="8153927" y="5014798"/>
                <a:ext cx="651193" cy="558007"/>
                <a:chOff x="8153927" y="5014798"/>
                <a:chExt cx="651193" cy="558007"/>
              </a:xfrm>
            </p:grpSpPr>
            <p:sp>
              <p:nvSpPr>
                <p:cNvPr id="20" name="橢圓 152"/>
                <p:cNvSpPr/>
                <p:nvPr/>
              </p:nvSpPr>
              <p:spPr>
                <a:xfrm>
                  <a:off x="8200521" y="5014798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98" name="文字方塊 82"/>
                <p:cNvSpPr txBox="1"/>
                <p:nvPr/>
              </p:nvSpPr>
              <p:spPr>
                <a:xfrm>
                  <a:off x="8153927" y="5054771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lock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104" name="Straight Arrow Connector 103"/>
              <p:cNvCxnSpPr>
                <a:stCxn id="26" idx="6"/>
                <a:endCxn id="59" idx="2"/>
              </p:cNvCxnSpPr>
              <p:nvPr/>
            </p:nvCxnSpPr>
            <p:spPr>
              <a:xfrm>
                <a:off x="8315890" y="4510006"/>
                <a:ext cx="909816" cy="136608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77" name="Group 176"/>
              <p:cNvGrpSpPr/>
              <p:nvPr/>
            </p:nvGrpSpPr>
            <p:grpSpPr>
              <a:xfrm>
                <a:off x="9179112" y="4367610"/>
                <a:ext cx="651193" cy="558007"/>
                <a:chOff x="9179112" y="4367610"/>
                <a:chExt cx="651193" cy="558007"/>
              </a:xfrm>
            </p:grpSpPr>
            <p:sp>
              <p:nvSpPr>
                <p:cNvPr id="59" name="橢圓 152"/>
                <p:cNvSpPr/>
                <p:nvPr/>
              </p:nvSpPr>
              <p:spPr>
                <a:xfrm>
                  <a:off x="9225706" y="4367610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09" name="文字方塊 82"/>
                <p:cNvSpPr txBox="1"/>
                <p:nvPr/>
              </p:nvSpPr>
              <p:spPr>
                <a:xfrm>
                  <a:off x="9179112" y="4407583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trap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110" name="Straight Arrow Connector 109"/>
              <p:cNvCxnSpPr>
                <a:stCxn id="59" idx="0"/>
                <a:endCxn id="62" idx="4"/>
              </p:cNvCxnSpPr>
              <p:nvPr/>
            </p:nvCxnSpPr>
            <p:spPr>
              <a:xfrm flipV="1">
                <a:off x="9504710" y="3896128"/>
                <a:ext cx="325596" cy="471482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Arrow Connector 115"/>
              <p:cNvCxnSpPr>
                <a:stCxn id="62" idx="0"/>
                <a:endCxn id="41" idx="4"/>
              </p:cNvCxnSpPr>
              <p:nvPr/>
            </p:nvCxnSpPr>
            <p:spPr>
              <a:xfrm flipV="1">
                <a:off x="9830306" y="2929436"/>
                <a:ext cx="2783" cy="408685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78" name="Group 177"/>
              <p:cNvGrpSpPr/>
              <p:nvPr/>
            </p:nvGrpSpPr>
            <p:grpSpPr>
              <a:xfrm>
                <a:off x="9504708" y="3338121"/>
                <a:ext cx="651193" cy="558007"/>
                <a:chOff x="9504708" y="3338121"/>
                <a:chExt cx="651193" cy="558007"/>
              </a:xfrm>
            </p:grpSpPr>
            <p:sp>
              <p:nvSpPr>
                <p:cNvPr id="62" name="橢圓 152"/>
                <p:cNvSpPr/>
                <p:nvPr/>
              </p:nvSpPr>
              <p:spPr>
                <a:xfrm>
                  <a:off x="9551302" y="3338121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22" name="文字方塊 82"/>
                <p:cNvSpPr txBox="1"/>
                <p:nvPr/>
              </p:nvSpPr>
              <p:spPr>
                <a:xfrm>
                  <a:off x="9504708" y="3378094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fight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129" name="Straight Arrow Connector 128"/>
              <p:cNvCxnSpPr>
                <a:stCxn id="29" idx="0"/>
                <a:endCxn id="65" idx="4"/>
              </p:cNvCxnSpPr>
              <p:nvPr/>
            </p:nvCxnSpPr>
            <p:spPr>
              <a:xfrm flipH="1" flipV="1">
                <a:off x="8252770" y="3126007"/>
                <a:ext cx="3697" cy="275331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Arrow Connector 131"/>
              <p:cNvCxnSpPr>
                <a:stCxn id="65" idx="0"/>
                <a:endCxn id="44" idx="4"/>
              </p:cNvCxnSpPr>
              <p:nvPr/>
            </p:nvCxnSpPr>
            <p:spPr>
              <a:xfrm flipV="1">
                <a:off x="8252770" y="2312657"/>
                <a:ext cx="3694" cy="255343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Arrow Connector 135"/>
              <p:cNvCxnSpPr>
                <a:stCxn id="44" idx="0"/>
                <a:endCxn id="35" idx="4"/>
              </p:cNvCxnSpPr>
              <p:nvPr/>
            </p:nvCxnSpPr>
            <p:spPr>
              <a:xfrm flipH="1" flipV="1">
                <a:off x="8252770" y="1552521"/>
                <a:ext cx="3694" cy="202129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Arrow Connector 138"/>
              <p:cNvCxnSpPr>
                <a:stCxn id="35" idx="0"/>
                <a:endCxn id="16" idx="4"/>
              </p:cNvCxnSpPr>
              <p:nvPr/>
            </p:nvCxnSpPr>
            <p:spPr>
              <a:xfrm flipV="1">
                <a:off x="8252770" y="778250"/>
                <a:ext cx="3697" cy="216264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Arrow Connector 141"/>
              <p:cNvCxnSpPr>
                <a:stCxn id="26" idx="1"/>
                <a:endCxn id="56" idx="6"/>
              </p:cNvCxnSpPr>
              <p:nvPr/>
            </p:nvCxnSpPr>
            <p:spPr>
              <a:xfrm flipH="1">
                <a:off x="7128745" y="4312720"/>
                <a:ext cx="710856" cy="293921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74" name="Group 173"/>
              <p:cNvGrpSpPr/>
              <p:nvPr/>
            </p:nvGrpSpPr>
            <p:grpSpPr>
              <a:xfrm>
                <a:off x="7711289" y="3959345"/>
                <a:ext cx="651193" cy="829664"/>
                <a:chOff x="7711289" y="3959345"/>
                <a:chExt cx="651193" cy="829664"/>
              </a:xfrm>
            </p:grpSpPr>
            <p:sp>
              <p:nvSpPr>
                <p:cNvPr id="26" name="橢圓 152"/>
                <p:cNvSpPr/>
                <p:nvPr/>
              </p:nvSpPr>
              <p:spPr>
                <a:xfrm>
                  <a:off x="7757883" y="4231002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cxnSp>
              <p:nvCxnSpPr>
                <p:cNvPr id="125" name="Straight Arrow Connector 124"/>
                <p:cNvCxnSpPr>
                  <a:stCxn id="26" idx="0"/>
                  <a:endCxn id="29" idx="4"/>
                </p:cNvCxnSpPr>
                <p:nvPr/>
              </p:nvCxnSpPr>
              <p:spPr>
                <a:xfrm flipV="1">
                  <a:off x="8036887" y="3959345"/>
                  <a:ext cx="219580" cy="271657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3" name="文字方塊 82"/>
                <p:cNvSpPr txBox="1"/>
                <p:nvPr/>
              </p:nvSpPr>
              <p:spPr>
                <a:xfrm>
                  <a:off x="7711289" y="4270975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fight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73" name="Group 172"/>
              <p:cNvGrpSpPr/>
              <p:nvPr/>
            </p:nvGrpSpPr>
            <p:grpSpPr>
              <a:xfrm>
                <a:off x="6524144" y="4327637"/>
                <a:ext cx="651193" cy="558007"/>
                <a:chOff x="6524144" y="4327637"/>
                <a:chExt cx="651193" cy="558007"/>
              </a:xfrm>
            </p:grpSpPr>
            <p:sp>
              <p:nvSpPr>
                <p:cNvPr id="56" name="橢圓 152"/>
                <p:cNvSpPr/>
                <p:nvPr/>
              </p:nvSpPr>
              <p:spPr>
                <a:xfrm>
                  <a:off x="6570738" y="4327637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56" name="文字方塊 82"/>
                <p:cNvSpPr txBox="1"/>
                <p:nvPr/>
              </p:nvSpPr>
              <p:spPr>
                <a:xfrm>
                  <a:off x="6524144" y="4367610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fight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157" name="Straight Arrow Connector 156"/>
              <p:cNvCxnSpPr>
                <a:stCxn id="56" idx="0"/>
                <a:endCxn id="53" idx="4"/>
              </p:cNvCxnSpPr>
              <p:nvPr/>
            </p:nvCxnSpPr>
            <p:spPr>
              <a:xfrm flipV="1">
                <a:off x="6849742" y="3900114"/>
                <a:ext cx="1" cy="427523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72" name="Group 171"/>
              <p:cNvGrpSpPr/>
              <p:nvPr/>
            </p:nvGrpSpPr>
            <p:grpSpPr>
              <a:xfrm>
                <a:off x="6524145" y="3342107"/>
                <a:ext cx="651193" cy="558007"/>
                <a:chOff x="6524145" y="3342107"/>
                <a:chExt cx="651193" cy="558007"/>
              </a:xfrm>
            </p:grpSpPr>
            <p:sp>
              <p:nvSpPr>
                <p:cNvPr id="53" name="橢圓 152"/>
                <p:cNvSpPr/>
                <p:nvPr/>
              </p:nvSpPr>
              <p:spPr>
                <a:xfrm>
                  <a:off x="6570739" y="3342107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60" name="文字方塊 82"/>
                <p:cNvSpPr txBox="1"/>
                <p:nvPr/>
              </p:nvSpPr>
              <p:spPr>
                <a:xfrm>
                  <a:off x="6524145" y="3382080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fight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71" name="Group 170"/>
              <p:cNvGrpSpPr/>
              <p:nvPr/>
            </p:nvGrpSpPr>
            <p:grpSpPr>
              <a:xfrm>
                <a:off x="6442326" y="2335298"/>
                <a:ext cx="651193" cy="558007"/>
                <a:chOff x="6442326" y="2335298"/>
                <a:chExt cx="651193" cy="558007"/>
              </a:xfrm>
            </p:grpSpPr>
            <p:sp>
              <p:nvSpPr>
                <p:cNvPr id="47" name="橢圓 152"/>
                <p:cNvSpPr/>
                <p:nvPr/>
              </p:nvSpPr>
              <p:spPr>
                <a:xfrm>
                  <a:off x="6488920" y="2335298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61" name="文字方塊 82"/>
                <p:cNvSpPr txBox="1"/>
                <p:nvPr/>
              </p:nvSpPr>
              <p:spPr>
                <a:xfrm>
                  <a:off x="6442326" y="2375271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trap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162" name="Straight Arrow Connector 161"/>
              <p:cNvCxnSpPr>
                <a:stCxn id="53" idx="0"/>
                <a:endCxn id="47" idx="4"/>
              </p:cNvCxnSpPr>
              <p:nvPr/>
            </p:nvCxnSpPr>
            <p:spPr>
              <a:xfrm flipH="1" flipV="1">
                <a:off x="6767924" y="2893305"/>
                <a:ext cx="81819" cy="448802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Arrow Connector 167"/>
              <p:cNvCxnSpPr>
                <a:stCxn id="47" idx="0"/>
                <a:endCxn id="38" idx="4"/>
              </p:cNvCxnSpPr>
              <p:nvPr/>
            </p:nvCxnSpPr>
            <p:spPr>
              <a:xfrm flipH="1" flipV="1">
                <a:off x="6631404" y="1907775"/>
                <a:ext cx="136520" cy="427523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7034767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" name="群組 139"/>
          <p:cNvGrpSpPr/>
          <p:nvPr/>
        </p:nvGrpSpPr>
        <p:grpSpPr>
          <a:xfrm>
            <a:off x="1087399" y="1733594"/>
            <a:ext cx="10071491" cy="3659605"/>
            <a:chOff x="1087395" y="1733590"/>
            <a:chExt cx="10071491" cy="3659605"/>
          </a:xfrm>
        </p:grpSpPr>
        <p:sp>
          <p:nvSpPr>
            <p:cNvPr id="59" name="圓角矩形 58"/>
            <p:cNvSpPr/>
            <p:nvPr/>
          </p:nvSpPr>
          <p:spPr>
            <a:xfrm>
              <a:off x="1087395" y="1733590"/>
              <a:ext cx="10071491" cy="3659605"/>
            </a:xfrm>
            <a:prstGeom prst="roundRect">
              <a:avLst>
                <a:gd name="adj" fmla="val 2854"/>
              </a:avLst>
            </a:prstGeom>
            <a:solidFill>
              <a:srgbClr val="EEEEE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kern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  <p:sp>
          <p:nvSpPr>
            <p:cNvPr id="60" name="文字方塊 59"/>
            <p:cNvSpPr txBox="1"/>
            <p:nvPr/>
          </p:nvSpPr>
          <p:spPr>
            <a:xfrm>
              <a:off x="1489661" y="4786281"/>
              <a:ext cx="251979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spc="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符號表</a:t>
              </a:r>
              <a:endParaRPr lang="zh-TW" altLang="en-US" spc="2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6" name="圓角矩形 65"/>
            <p:cNvSpPr/>
            <p:nvPr/>
          </p:nvSpPr>
          <p:spPr>
            <a:xfrm>
              <a:off x="1267588" y="1870779"/>
              <a:ext cx="2963943" cy="3389349"/>
            </a:xfrm>
            <a:prstGeom prst="roundRect">
              <a:avLst>
                <a:gd name="adj" fmla="val 2854"/>
              </a:avLst>
            </a:prstGeom>
            <a:noFill/>
            <a:ln w="15875" cap="flat" cmpd="sng" algn="ctr">
              <a:solidFill>
                <a:schemeClr val="bg1">
                  <a:lumMod val="50000"/>
                  <a:alpha val="40000"/>
                </a:schemeClr>
              </a:solidFill>
              <a:prstDash val="sys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kern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  <p:grpSp>
          <p:nvGrpSpPr>
            <p:cNvPr id="139" name="群組 138"/>
            <p:cNvGrpSpPr/>
            <p:nvPr/>
          </p:nvGrpSpPr>
          <p:grpSpPr>
            <a:xfrm>
              <a:off x="8045184" y="2243670"/>
              <a:ext cx="2561658" cy="2385215"/>
              <a:chOff x="9061479" y="1948489"/>
              <a:chExt cx="2561658" cy="2385215"/>
            </a:xfrm>
          </p:grpSpPr>
          <p:grpSp>
            <p:nvGrpSpPr>
              <p:cNvPr id="10" name="群組 9"/>
              <p:cNvGrpSpPr/>
              <p:nvPr/>
            </p:nvGrpSpPr>
            <p:grpSpPr>
              <a:xfrm>
                <a:off x="9061479" y="2728347"/>
                <a:ext cx="538678" cy="825500"/>
                <a:chOff x="2598420" y="2990850"/>
                <a:chExt cx="538678" cy="825500"/>
              </a:xfrm>
            </p:grpSpPr>
            <p:cxnSp>
              <p:nvCxnSpPr>
                <p:cNvPr id="8" name="直線接點 7"/>
                <p:cNvCxnSpPr/>
                <p:nvPr/>
              </p:nvCxnSpPr>
              <p:spPr>
                <a:xfrm>
                  <a:off x="2794000" y="2990850"/>
                  <a:ext cx="0" cy="82550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" name="等腰三角形 5"/>
                <p:cNvSpPr/>
                <p:nvPr/>
              </p:nvSpPr>
              <p:spPr>
                <a:xfrm rot="5400000">
                  <a:off x="2940410" y="3310531"/>
                  <a:ext cx="243317" cy="150059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5" name="矩形 4"/>
                <p:cNvSpPr/>
                <p:nvPr/>
              </p:nvSpPr>
              <p:spPr>
                <a:xfrm>
                  <a:off x="2598420" y="3191709"/>
                  <a:ext cx="388620" cy="38862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C</a:t>
                  </a:r>
                  <a:endParaRPr lang="zh-TW" altLang="en-US" sz="1600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p:grpSp>
          <p:grpSp>
            <p:nvGrpSpPr>
              <p:cNvPr id="15" name="群組 14"/>
              <p:cNvGrpSpPr/>
              <p:nvPr/>
            </p:nvGrpSpPr>
            <p:grpSpPr>
              <a:xfrm>
                <a:off x="9726509" y="3012515"/>
                <a:ext cx="238399" cy="221083"/>
                <a:chOff x="5913300" y="3318458"/>
                <a:chExt cx="238399" cy="221083"/>
              </a:xfrm>
            </p:grpSpPr>
            <p:sp>
              <p:nvSpPr>
                <p:cNvPr id="13" name="手繪多邊形 12"/>
                <p:cNvSpPr/>
                <p:nvPr/>
              </p:nvSpPr>
              <p:spPr>
                <a:xfrm>
                  <a:off x="5913475" y="3318458"/>
                  <a:ext cx="238224" cy="110992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4" name="手繪多邊形 13"/>
                <p:cNvSpPr/>
                <p:nvPr/>
              </p:nvSpPr>
              <p:spPr>
                <a:xfrm flipV="1">
                  <a:off x="5913300" y="3429450"/>
                  <a:ext cx="238224" cy="110091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</p:grpSp>
          <p:grpSp>
            <p:nvGrpSpPr>
              <p:cNvPr id="58" name="群組 57"/>
              <p:cNvGrpSpPr/>
              <p:nvPr/>
            </p:nvGrpSpPr>
            <p:grpSpPr>
              <a:xfrm>
                <a:off x="10154584" y="1948489"/>
                <a:ext cx="1468553" cy="2385215"/>
                <a:chOff x="4259580" y="2179795"/>
                <a:chExt cx="1468553" cy="2385215"/>
              </a:xfrm>
            </p:grpSpPr>
            <p:grpSp>
              <p:nvGrpSpPr>
                <p:cNvPr id="16" name="群組 15"/>
                <p:cNvGrpSpPr/>
                <p:nvPr/>
              </p:nvGrpSpPr>
              <p:grpSpPr>
                <a:xfrm>
                  <a:off x="4259580" y="2963285"/>
                  <a:ext cx="538678" cy="825500"/>
                  <a:chOff x="2598420" y="2990850"/>
                  <a:chExt cx="538678" cy="825500"/>
                </a:xfrm>
              </p:grpSpPr>
              <p:sp>
                <p:nvSpPr>
                  <p:cNvPr id="18" name="等腰三角形 17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19" name="矩形 18"/>
                  <p:cNvSpPr/>
                  <p:nvPr/>
                </p:nvSpPr>
                <p:spPr>
                  <a:xfrm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2">
                      <a:lumMod val="75000"/>
                    </a:schemeClr>
                  </a:solidFill>
                  <a:ln w="19050"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  <p:cxnSp>
                <p:nvCxnSpPr>
                  <p:cNvPr id="17" name="直線接點 16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0" name="群組 19"/>
                <p:cNvGrpSpPr/>
                <p:nvPr/>
              </p:nvGrpSpPr>
              <p:grpSpPr>
                <a:xfrm rot="5400000">
                  <a:off x="5046043" y="3882921"/>
                  <a:ext cx="538678" cy="825500"/>
                  <a:chOff x="2598420" y="2990850"/>
                  <a:chExt cx="538678" cy="825500"/>
                </a:xfrm>
              </p:grpSpPr>
              <p:cxnSp>
                <p:nvCxnSpPr>
                  <p:cNvPr id="21" name="直線接點 20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2" name="等腰三角形 21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23" name="矩形 22"/>
                  <p:cNvSpPr/>
                  <p:nvPr/>
                </p:nvSpPr>
                <p:spPr>
                  <a:xfrm rot="16200000"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sz="16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C</a:t>
                    </a:r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</p:grpSp>
            <p:grpSp>
              <p:nvGrpSpPr>
                <p:cNvPr id="24" name="群組 23"/>
                <p:cNvGrpSpPr/>
                <p:nvPr/>
              </p:nvGrpSpPr>
              <p:grpSpPr>
                <a:xfrm rot="16200000">
                  <a:off x="5042633" y="2036384"/>
                  <a:ext cx="538678" cy="825500"/>
                  <a:chOff x="2598420" y="2990850"/>
                  <a:chExt cx="538678" cy="825500"/>
                </a:xfrm>
              </p:grpSpPr>
              <p:cxnSp>
                <p:nvCxnSpPr>
                  <p:cNvPr id="25" name="直線接點 24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6" name="等腰三角形 25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27" name="矩形 26"/>
                  <p:cNvSpPr/>
                  <p:nvPr/>
                </p:nvSpPr>
                <p:spPr>
                  <a:xfrm rot="5400000"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sz="16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C</a:t>
                    </a:r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</p:grpSp>
            <p:grpSp>
              <p:nvGrpSpPr>
                <p:cNvPr id="48" name="群組 47"/>
                <p:cNvGrpSpPr/>
                <p:nvPr/>
              </p:nvGrpSpPr>
              <p:grpSpPr>
                <a:xfrm>
                  <a:off x="4442122" y="2512612"/>
                  <a:ext cx="461207" cy="461207"/>
                  <a:chOff x="4445297" y="2490387"/>
                  <a:chExt cx="461207" cy="461207"/>
                </a:xfrm>
              </p:grpSpPr>
              <p:cxnSp>
                <p:nvCxnSpPr>
                  <p:cNvPr id="33" name="直線接點 32"/>
                  <p:cNvCxnSpPr/>
                  <p:nvPr/>
                </p:nvCxnSpPr>
                <p:spPr>
                  <a:xfrm>
                    <a:off x="4445297" y="2945245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" name="直線接點 46"/>
                  <p:cNvCxnSpPr/>
                  <p:nvPr/>
                </p:nvCxnSpPr>
                <p:spPr>
                  <a:xfrm rot="16200000">
                    <a:off x="4669512" y="2720991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54" name="直線接點 53"/>
                <p:cNvCxnSpPr/>
                <p:nvPr/>
              </p:nvCxnSpPr>
              <p:spPr>
                <a:xfrm>
                  <a:off x="5728133" y="2512612"/>
                  <a:ext cx="0" cy="172377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55" name="群組 54"/>
                <p:cNvGrpSpPr/>
                <p:nvPr/>
              </p:nvGrpSpPr>
              <p:grpSpPr>
                <a:xfrm rot="16200000">
                  <a:off x="4447834" y="3775179"/>
                  <a:ext cx="461207" cy="461207"/>
                  <a:chOff x="4445297" y="2490387"/>
                  <a:chExt cx="461207" cy="461207"/>
                </a:xfrm>
              </p:grpSpPr>
              <p:cxnSp>
                <p:nvCxnSpPr>
                  <p:cNvPr id="56" name="直線接點 55"/>
                  <p:cNvCxnSpPr/>
                  <p:nvPr/>
                </p:nvCxnSpPr>
                <p:spPr>
                  <a:xfrm>
                    <a:off x="4445297" y="2945245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7" name="直線接點 56"/>
                  <p:cNvCxnSpPr/>
                  <p:nvPr/>
                </p:nvCxnSpPr>
                <p:spPr>
                  <a:xfrm rot="16200000">
                    <a:off x="4669512" y="2720991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sp>
          <p:nvSpPr>
            <p:cNvPr id="61" name="文字方塊 60"/>
            <p:cNvSpPr txBox="1"/>
            <p:nvPr/>
          </p:nvSpPr>
          <p:spPr>
            <a:xfrm>
              <a:off x="6449218" y="4797985"/>
              <a:ext cx="271379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spc="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規則</a:t>
              </a:r>
              <a:endParaRPr lang="zh-TW" altLang="en-US" spc="2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7" name="圓角矩形 66"/>
            <p:cNvSpPr/>
            <p:nvPr/>
          </p:nvSpPr>
          <p:spPr>
            <a:xfrm>
              <a:off x="4675595" y="1870779"/>
              <a:ext cx="6261042" cy="3389349"/>
            </a:xfrm>
            <a:prstGeom prst="roundRect">
              <a:avLst>
                <a:gd name="adj" fmla="val 2854"/>
              </a:avLst>
            </a:prstGeom>
            <a:noFill/>
            <a:ln w="15875" cap="flat" cmpd="sng" algn="ctr">
              <a:solidFill>
                <a:schemeClr val="bg1">
                  <a:lumMod val="50000"/>
                  <a:alpha val="40000"/>
                </a:schemeClr>
              </a:solidFill>
              <a:prstDash val="sys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kern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  <p:grpSp>
          <p:nvGrpSpPr>
            <p:cNvPr id="72" name="群組 71"/>
            <p:cNvGrpSpPr/>
            <p:nvPr/>
          </p:nvGrpSpPr>
          <p:grpSpPr>
            <a:xfrm rot="5400000">
              <a:off x="2480226" y="2259843"/>
              <a:ext cx="538678" cy="825500"/>
              <a:chOff x="2861891" y="2990852"/>
              <a:chExt cx="538678" cy="825500"/>
            </a:xfrm>
          </p:grpSpPr>
          <p:cxnSp>
            <p:nvCxnSpPr>
              <p:cNvPr id="73" name="直線接點 72"/>
              <p:cNvCxnSpPr/>
              <p:nvPr/>
            </p:nvCxnSpPr>
            <p:spPr>
              <a:xfrm>
                <a:off x="3057471" y="2990852"/>
                <a:ext cx="0" cy="825500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4" name="等腰三角形 73"/>
              <p:cNvSpPr/>
              <p:nvPr/>
            </p:nvSpPr>
            <p:spPr>
              <a:xfrm rot="5400000">
                <a:off x="3203881" y="3310533"/>
                <a:ext cx="243317" cy="15005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5" name="矩形 74"/>
              <p:cNvSpPr/>
              <p:nvPr/>
            </p:nvSpPr>
            <p:spPr>
              <a:xfrm rot="16200000">
                <a:off x="2861891" y="3191711"/>
                <a:ext cx="388620" cy="38862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600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C</a:t>
                </a:r>
                <a:endParaRPr lang="zh-TW" altLang="en-US" sz="1600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cxnSp>
          <p:nvCxnSpPr>
            <p:cNvPr id="77" name="直線接點 76"/>
            <p:cNvCxnSpPr/>
            <p:nvPr/>
          </p:nvCxnSpPr>
          <p:spPr>
            <a:xfrm rot="5400000">
              <a:off x="2767139" y="3038315"/>
              <a:ext cx="0" cy="825500"/>
            </a:xfrm>
            <a:prstGeom prst="line">
              <a:avLst/>
            </a:prstGeom>
            <a:ln w="285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線接點 80"/>
            <p:cNvCxnSpPr/>
            <p:nvPr/>
          </p:nvCxnSpPr>
          <p:spPr>
            <a:xfrm rot="5400000">
              <a:off x="2749558" y="3865053"/>
              <a:ext cx="0" cy="825500"/>
            </a:xfrm>
            <a:prstGeom prst="line">
              <a:avLst/>
            </a:prstGeom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9" name="群組 118"/>
            <p:cNvGrpSpPr/>
            <p:nvPr/>
          </p:nvGrpSpPr>
          <p:grpSpPr>
            <a:xfrm>
              <a:off x="5101145" y="3654771"/>
              <a:ext cx="2386753" cy="829132"/>
              <a:chOff x="6356508" y="3608276"/>
              <a:chExt cx="2386753" cy="829132"/>
            </a:xfrm>
          </p:grpSpPr>
          <p:grpSp>
            <p:nvGrpSpPr>
              <p:cNvPr id="89" name="群組 88"/>
              <p:cNvGrpSpPr/>
              <p:nvPr/>
            </p:nvGrpSpPr>
            <p:grpSpPr>
              <a:xfrm>
                <a:off x="6356508" y="3608276"/>
                <a:ext cx="538678" cy="825500"/>
                <a:chOff x="2598420" y="2990850"/>
                <a:chExt cx="538678" cy="825500"/>
              </a:xfrm>
            </p:grpSpPr>
            <p:cxnSp>
              <p:nvCxnSpPr>
                <p:cNvPr id="113" name="直線接點 112"/>
                <p:cNvCxnSpPr/>
                <p:nvPr/>
              </p:nvCxnSpPr>
              <p:spPr>
                <a:xfrm>
                  <a:off x="2794000" y="2990850"/>
                  <a:ext cx="0" cy="82550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4" name="等腰三角形 113"/>
                <p:cNvSpPr/>
                <p:nvPr/>
              </p:nvSpPr>
              <p:spPr>
                <a:xfrm rot="5400000">
                  <a:off x="2940410" y="3310531"/>
                  <a:ext cx="243317" cy="150059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15" name="矩形 114"/>
                <p:cNvSpPr/>
                <p:nvPr/>
              </p:nvSpPr>
              <p:spPr>
                <a:xfrm>
                  <a:off x="2598420" y="3191709"/>
                  <a:ext cx="388620" cy="38862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C</a:t>
                  </a:r>
                  <a:endParaRPr lang="zh-TW" altLang="en-US" sz="1600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p:grpSp>
          <p:grpSp>
            <p:nvGrpSpPr>
              <p:cNvPr id="90" name="群組 89"/>
              <p:cNvGrpSpPr/>
              <p:nvPr/>
            </p:nvGrpSpPr>
            <p:grpSpPr>
              <a:xfrm>
                <a:off x="7053288" y="3892444"/>
                <a:ext cx="238399" cy="221083"/>
                <a:chOff x="5976800" y="3318458"/>
                <a:chExt cx="238399" cy="221083"/>
              </a:xfrm>
            </p:grpSpPr>
            <p:sp>
              <p:nvSpPr>
                <p:cNvPr id="111" name="手繪多邊形 110"/>
                <p:cNvSpPr/>
                <p:nvPr/>
              </p:nvSpPr>
              <p:spPr>
                <a:xfrm>
                  <a:off x="5976975" y="3318458"/>
                  <a:ext cx="238224" cy="110992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12" name="手繪多邊形 111"/>
                <p:cNvSpPr/>
                <p:nvPr/>
              </p:nvSpPr>
              <p:spPr>
                <a:xfrm flipV="1">
                  <a:off x="5976800" y="3429450"/>
                  <a:ext cx="238224" cy="110091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</p:grpSp>
          <p:grpSp>
            <p:nvGrpSpPr>
              <p:cNvPr id="118" name="群組 117"/>
              <p:cNvGrpSpPr/>
              <p:nvPr/>
            </p:nvGrpSpPr>
            <p:grpSpPr>
              <a:xfrm>
                <a:off x="7497238" y="3609743"/>
                <a:ext cx="1246023" cy="827665"/>
                <a:chOff x="7716313" y="3609743"/>
                <a:chExt cx="1246023" cy="827665"/>
              </a:xfrm>
            </p:grpSpPr>
            <p:grpSp>
              <p:nvGrpSpPr>
                <p:cNvPr id="92" name="群組 91"/>
                <p:cNvGrpSpPr/>
                <p:nvPr/>
              </p:nvGrpSpPr>
              <p:grpSpPr>
                <a:xfrm>
                  <a:off x="7716313" y="3611908"/>
                  <a:ext cx="538678" cy="825500"/>
                  <a:chOff x="2598420" y="2990850"/>
                  <a:chExt cx="538678" cy="825500"/>
                </a:xfrm>
              </p:grpSpPr>
              <p:sp>
                <p:nvSpPr>
                  <p:cNvPr id="109" name="等腰三角形 108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110" name="矩形 109"/>
                  <p:cNvSpPr/>
                  <p:nvPr/>
                </p:nvSpPr>
                <p:spPr>
                  <a:xfrm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2">
                      <a:lumMod val="75000"/>
                    </a:schemeClr>
                  </a:solidFill>
                  <a:ln w="19050"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  <p:cxnSp>
                <p:nvCxnSpPr>
                  <p:cNvPr id="108" name="直線接點 107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4" name="群組 93"/>
                <p:cNvGrpSpPr/>
                <p:nvPr/>
              </p:nvGrpSpPr>
              <p:grpSpPr>
                <a:xfrm>
                  <a:off x="8423658" y="3609743"/>
                  <a:ext cx="538678" cy="825500"/>
                  <a:chOff x="2598420" y="2990850"/>
                  <a:chExt cx="538678" cy="825500"/>
                </a:xfrm>
              </p:grpSpPr>
              <p:cxnSp>
                <p:nvCxnSpPr>
                  <p:cNvPr id="102" name="直線接點 101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3" name="等腰三角形 102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104" name="矩形 103"/>
                  <p:cNvSpPr/>
                  <p:nvPr/>
                </p:nvSpPr>
                <p:spPr>
                  <a:xfrm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sz="16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C</a:t>
                    </a:r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</p:grpSp>
            <p:cxnSp>
              <p:nvCxnSpPr>
                <p:cNvPr id="100" name="直線接點 99"/>
                <p:cNvCxnSpPr/>
                <p:nvPr/>
              </p:nvCxnSpPr>
              <p:spPr>
                <a:xfrm>
                  <a:off x="7898855" y="3616093"/>
                  <a:ext cx="728638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" name="直線接點 98"/>
                <p:cNvCxnSpPr/>
                <p:nvPr/>
              </p:nvCxnSpPr>
              <p:spPr>
                <a:xfrm flipH="1">
                  <a:off x="7904569" y="4430191"/>
                  <a:ext cx="722924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20" name="群組 119"/>
            <p:cNvGrpSpPr/>
            <p:nvPr/>
          </p:nvGrpSpPr>
          <p:grpSpPr>
            <a:xfrm>
              <a:off x="5101145" y="2388714"/>
              <a:ext cx="1679408" cy="829132"/>
              <a:chOff x="6356508" y="3608276"/>
              <a:chExt cx="1679408" cy="829132"/>
            </a:xfrm>
          </p:grpSpPr>
          <p:grpSp>
            <p:nvGrpSpPr>
              <p:cNvPr id="121" name="群組 120"/>
              <p:cNvGrpSpPr/>
              <p:nvPr/>
            </p:nvGrpSpPr>
            <p:grpSpPr>
              <a:xfrm>
                <a:off x="6356508" y="3608276"/>
                <a:ext cx="538678" cy="825500"/>
                <a:chOff x="2598420" y="2990850"/>
                <a:chExt cx="538678" cy="825500"/>
              </a:xfrm>
            </p:grpSpPr>
            <p:cxnSp>
              <p:nvCxnSpPr>
                <p:cNvPr id="136" name="直線接點 135"/>
                <p:cNvCxnSpPr/>
                <p:nvPr/>
              </p:nvCxnSpPr>
              <p:spPr>
                <a:xfrm>
                  <a:off x="2794000" y="2990850"/>
                  <a:ext cx="0" cy="82550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7" name="等腰三角形 136"/>
                <p:cNvSpPr/>
                <p:nvPr/>
              </p:nvSpPr>
              <p:spPr>
                <a:xfrm rot="5400000">
                  <a:off x="2940410" y="3310531"/>
                  <a:ext cx="243317" cy="150059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38" name="矩形 137"/>
                <p:cNvSpPr/>
                <p:nvPr/>
              </p:nvSpPr>
              <p:spPr>
                <a:xfrm>
                  <a:off x="2598420" y="3191709"/>
                  <a:ext cx="388620" cy="38862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C</a:t>
                  </a:r>
                  <a:endParaRPr lang="zh-TW" altLang="en-US" sz="1600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p:grpSp>
          <p:grpSp>
            <p:nvGrpSpPr>
              <p:cNvPr id="122" name="群組 121"/>
              <p:cNvGrpSpPr/>
              <p:nvPr/>
            </p:nvGrpSpPr>
            <p:grpSpPr>
              <a:xfrm>
                <a:off x="7053288" y="3892444"/>
                <a:ext cx="238399" cy="221083"/>
                <a:chOff x="5976800" y="3318458"/>
                <a:chExt cx="238399" cy="221083"/>
              </a:xfrm>
            </p:grpSpPr>
            <p:sp>
              <p:nvSpPr>
                <p:cNvPr id="134" name="手繪多邊形 133"/>
                <p:cNvSpPr/>
                <p:nvPr/>
              </p:nvSpPr>
              <p:spPr>
                <a:xfrm>
                  <a:off x="5976975" y="3318458"/>
                  <a:ext cx="238224" cy="110992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35" name="手繪多邊形 134"/>
                <p:cNvSpPr/>
                <p:nvPr/>
              </p:nvSpPr>
              <p:spPr>
                <a:xfrm flipV="1">
                  <a:off x="5976800" y="3429450"/>
                  <a:ext cx="238224" cy="110091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</p:grpSp>
          <p:grpSp>
            <p:nvGrpSpPr>
              <p:cNvPr id="124" name="群組 123"/>
              <p:cNvGrpSpPr/>
              <p:nvPr/>
            </p:nvGrpSpPr>
            <p:grpSpPr>
              <a:xfrm>
                <a:off x="7497238" y="3611908"/>
                <a:ext cx="538678" cy="825500"/>
                <a:chOff x="2598420" y="2990850"/>
                <a:chExt cx="538678" cy="825500"/>
              </a:xfrm>
            </p:grpSpPr>
            <p:sp>
              <p:nvSpPr>
                <p:cNvPr id="132" name="等腰三角形 131"/>
                <p:cNvSpPr/>
                <p:nvPr/>
              </p:nvSpPr>
              <p:spPr>
                <a:xfrm rot="5400000">
                  <a:off x="2940410" y="3310531"/>
                  <a:ext cx="243317" cy="150059"/>
                </a:xfrm>
                <a:prstGeom prst="triangle">
                  <a:avLst/>
                </a:prstGeom>
                <a:solidFill>
                  <a:schemeClr val="bg2">
                    <a:lumMod val="75000"/>
                  </a:schemeClr>
                </a:solidFill>
                <a:ln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33" name="矩形 132"/>
                <p:cNvSpPr/>
                <p:nvPr/>
              </p:nvSpPr>
              <p:spPr>
                <a:xfrm>
                  <a:off x="2598420" y="3191709"/>
                  <a:ext cx="388620" cy="388620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 w="19050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600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cxnSp>
              <p:nvCxnSpPr>
                <p:cNvPr id="131" name="直線接點 130"/>
                <p:cNvCxnSpPr/>
                <p:nvPr/>
              </p:nvCxnSpPr>
              <p:spPr>
                <a:xfrm>
                  <a:off x="2794000" y="2990850"/>
                  <a:ext cx="0" cy="82550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8424864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群組 70"/>
          <p:cNvGrpSpPr/>
          <p:nvPr/>
        </p:nvGrpSpPr>
        <p:grpSpPr>
          <a:xfrm>
            <a:off x="2381254" y="1687099"/>
            <a:ext cx="8086725" cy="3659605"/>
            <a:chOff x="2381250" y="1687095"/>
            <a:chExt cx="8086725" cy="3659605"/>
          </a:xfrm>
        </p:grpSpPr>
        <p:sp>
          <p:nvSpPr>
            <p:cNvPr id="59" name="圓角矩形 58"/>
            <p:cNvSpPr/>
            <p:nvPr/>
          </p:nvSpPr>
          <p:spPr>
            <a:xfrm>
              <a:off x="2381250" y="1687095"/>
              <a:ext cx="8086725" cy="3659605"/>
            </a:xfrm>
            <a:prstGeom prst="roundRect">
              <a:avLst>
                <a:gd name="adj" fmla="val 2854"/>
              </a:avLst>
            </a:prstGeom>
            <a:solidFill>
              <a:srgbClr val="EEEEE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kern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  <p:grpSp>
          <p:nvGrpSpPr>
            <p:cNvPr id="64" name="群組 63"/>
            <p:cNvGrpSpPr/>
            <p:nvPr/>
          </p:nvGrpSpPr>
          <p:grpSpPr>
            <a:xfrm>
              <a:off x="5663608" y="2950411"/>
              <a:ext cx="111927" cy="362571"/>
              <a:chOff x="2608198" y="3256575"/>
              <a:chExt cx="111927" cy="362571"/>
            </a:xfrm>
          </p:grpSpPr>
          <p:sp>
            <p:nvSpPr>
              <p:cNvPr id="62" name="矩形 61"/>
              <p:cNvSpPr/>
              <p:nvPr/>
            </p:nvSpPr>
            <p:spPr>
              <a:xfrm>
                <a:off x="2608198" y="3256575"/>
                <a:ext cx="111927" cy="111927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3" name="矩形 62"/>
              <p:cNvSpPr/>
              <p:nvPr/>
            </p:nvSpPr>
            <p:spPr>
              <a:xfrm>
                <a:off x="2608198" y="3507219"/>
                <a:ext cx="111927" cy="111927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69" name="群組 68"/>
            <p:cNvGrpSpPr/>
            <p:nvPr/>
          </p:nvGrpSpPr>
          <p:grpSpPr>
            <a:xfrm>
              <a:off x="2522951" y="1824284"/>
              <a:ext cx="2963943" cy="3400105"/>
              <a:chOff x="2522951" y="1824284"/>
              <a:chExt cx="2963943" cy="3400105"/>
            </a:xfrm>
          </p:grpSpPr>
          <p:sp>
            <p:nvSpPr>
              <p:cNvPr id="3" name="橢圓 2"/>
              <p:cNvSpPr/>
              <p:nvPr/>
            </p:nvSpPr>
            <p:spPr>
              <a:xfrm>
                <a:off x="3810611" y="2968530"/>
                <a:ext cx="388620" cy="388620"/>
              </a:xfrm>
              <a:prstGeom prst="ellipse">
                <a:avLst/>
              </a:prstGeom>
              <a:solidFill>
                <a:srgbClr val="FFFFFF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rgbClr val="21212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e</a:t>
                </a:r>
                <a:endParaRPr lang="zh-TW" altLang="en-US" sz="1600" kern="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60" name="文字方塊 59"/>
              <p:cNvSpPr txBox="1"/>
              <p:nvPr/>
            </p:nvSpPr>
            <p:spPr>
              <a:xfrm>
                <a:off x="2745025" y="4485725"/>
                <a:ext cx="2519793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任務語法中的</a:t>
                </a:r>
                <a:br>
                  <a:rPr lang="en-US" altLang="zh-TW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</a:br>
                <a:r>
                  <a:rPr lang="zh-TW" altLang="en-US" sz="2400" spc="2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符號</a:t>
                </a:r>
                <a:endParaRPr lang="zh-TW" altLang="en-US" spc="2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66" name="圓角矩形 65"/>
              <p:cNvSpPr/>
              <p:nvPr/>
            </p:nvSpPr>
            <p:spPr>
              <a:xfrm>
                <a:off x="2522951" y="1824284"/>
                <a:ext cx="2963943" cy="3389349"/>
              </a:xfrm>
              <a:prstGeom prst="roundRect">
                <a:avLst>
                  <a:gd name="adj" fmla="val 2854"/>
                </a:avLst>
              </a:prstGeom>
              <a:noFill/>
              <a:ln w="15875" cap="flat" cmpd="sng" algn="ctr">
                <a:solidFill>
                  <a:schemeClr val="bg1">
                    <a:lumMod val="50000"/>
                    <a:alpha val="40000"/>
                  </a:schemeClr>
                </a:solidFill>
                <a:prstDash val="sysDash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</p:grpSp>
        <p:grpSp>
          <p:nvGrpSpPr>
            <p:cNvPr id="68" name="群組 67"/>
            <p:cNvGrpSpPr/>
            <p:nvPr/>
          </p:nvGrpSpPr>
          <p:grpSpPr>
            <a:xfrm>
              <a:off x="5930958" y="1824284"/>
              <a:ext cx="4384617" cy="3401318"/>
              <a:chOff x="5930958" y="1824284"/>
              <a:chExt cx="4384617" cy="3401318"/>
            </a:xfrm>
          </p:grpSpPr>
          <p:grpSp>
            <p:nvGrpSpPr>
              <p:cNvPr id="10" name="群組 9"/>
              <p:cNvGrpSpPr/>
              <p:nvPr/>
            </p:nvGrpSpPr>
            <p:grpSpPr>
              <a:xfrm>
                <a:off x="6400459" y="2749550"/>
                <a:ext cx="538678" cy="825500"/>
                <a:chOff x="2598420" y="2990850"/>
                <a:chExt cx="538678" cy="825500"/>
              </a:xfrm>
            </p:grpSpPr>
            <p:cxnSp>
              <p:nvCxnSpPr>
                <p:cNvPr id="8" name="直線接點 7"/>
                <p:cNvCxnSpPr/>
                <p:nvPr/>
              </p:nvCxnSpPr>
              <p:spPr>
                <a:xfrm>
                  <a:off x="2794000" y="2990850"/>
                  <a:ext cx="0" cy="82550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" name="等腰三角形 5"/>
                <p:cNvSpPr/>
                <p:nvPr/>
              </p:nvSpPr>
              <p:spPr>
                <a:xfrm rot="5400000">
                  <a:off x="2940410" y="3310531"/>
                  <a:ext cx="243317" cy="150059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5" name="矩形 4"/>
                <p:cNvSpPr/>
                <p:nvPr/>
              </p:nvSpPr>
              <p:spPr>
                <a:xfrm>
                  <a:off x="2598420" y="3191709"/>
                  <a:ext cx="388620" cy="38862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C</a:t>
                  </a:r>
                  <a:endParaRPr lang="zh-TW" altLang="en-US" sz="1600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p:grpSp>
          <p:grpSp>
            <p:nvGrpSpPr>
              <p:cNvPr id="15" name="群組 14"/>
              <p:cNvGrpSpPr/>
              <p:nvPr/>
            </p:nvGrpSpPr>
            <p:grpSpPr>
              <a:xfrm>
                <a:off x="7192489" y="3033718"/>
                <a:ext cx="238399" cy="221083"/>
                <a:chOff x="5976800" y="3318458"/>
                <a:chExt cx="238399" cy="221083"/>
              </a:xfrm>
            </p:grpSpPr>
            <p:sp>
              <p:nvSpPr>
                <p:cNvPr id="13" name="手繪多邊形 12"/>
                <p:cNvSpPr/>
                <p:nvPr/>
              </p:nvSpPr>
              <p:spPr>
                <a:xfrm>
                  <a:off x="5976975" y="3318458"/>
                  <a:ext cx="238224" cy="110992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4" name="手繪多邊形 13"/>
                <p:cNvSpPr/>
                <p:nvPr/>
              </p:nvSpPr>
              <p:spPr>
                <a:xfrm flipV="1">
                  <a:off x="5976800" y="3429450"/>
                  <a:ext cx="238224" cy="110091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</p:grpSp>
          <p:grpSp>
            <p:nvGrpSpPr>
              <p:cNvPr id="58" name="群組 57"/>
              <p:cNvGrpSpPr/>
              <p:nvPr/>
            </p:nvGrpSpPr>
            <p:grpSpPr>
              <a:xfrm>
                <a:off x="7760264" y="1969692"/>
                <a:ext cx="2255715" cy="2385215"/>
                <a:chOff x="4259580" y="2179795"/>
                <a:chExt cx="2255715" cy="2385215"/>
              </a:xfrm>
            </p:grpSpPr>
            <p:grpSp>
              <p:nvGrpSpPr>
                <p:cNvPr id="16" name="群組 15"/>
                <p:cNvGrpSpPr/>
                <p:nvPr/>
              </p:nvGrpSpPr>
              <p:grpSpPr>
                <a:xfrm>
                  <a:off x="4259580" y="2963285"/>
                  <a:ext cx="538678" cy="825500"/>
                  <a:chOff x="2598420" y="2990850"/>
                  <a:chExt cx="538678" cy="825500"/>
                </a:xfrm>
              </p:grpSpPr>
              <p:sp>
                <p:nvSpPr>
                  <p:cNvPr id="18" name="等腰三角形 17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19" name="矩形 18"/>
                  <p:cNvSpPr/>
                  <p:nvPr/>
                </p:nvSpPr>
                <p:spPr>
                  <a:xfrm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2">
                      <a:lumMod val="75000"/>
                    </a:schemeClr>
                  </a:solidFill>
                  <a:ln w="19050"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  <p:cxnSp>
                <p:nvCxnSpPr>
                  <p:cNvPr id="17" name="直線接點 16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0" name="群組 19"/>
                <p:cNvGrpSpPr/>
                <p:nvPr/>
              </p:nvGrpSpPr>
              <p:grpSpPr>
                <a:xfrm rot="5400000">
                  <a:off x="5046043" y="3882921"/>
                  <a:ext cx="538678" cy="825500"/>
                  <a:chOff x="2598420" y="2990850"/>
                  <a:chExt cx="538678" cy="825500"/>
                </a:xfrm>
              </p:grpSpPr>
              <p:cxnSp>
                <p:nvCxnSpPr>
                  <p:cNvPr id="21" name="直線接點 20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2" name="等腰三角形 21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23" name="矩形 22"/>
                  <p:cNvSpPr/>
                  <p:nvPr/>
                </p:nvSpPr>
                <p:spPr>
                  <a:xfrm rot="16200000"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sz="16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C</a:t>
                    </a:r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</p:grpSp>
            <p:grpSp>
              <p:nvGrpSpPr>
                <p:cNvPr id="24" name="群組 23"/>
                <p:cNvGrpSpPr/>
                <p:nvPr/>
              </p:nvGrpSpPr>
              <p:grpSpPr>
                <a:xfrm rot="16200000">
                  <a:off x="5042633" y="2036384"/>
                  <a:ext cx="538678" cy="825500"/>
                  <a:chOff x="2598420" y="2990850"/>
                  <a:chExt cx="538678" cy="825500"/>
                </a:xfrm>
              </p:grpSpPr>
              <p:cxnSp>
                <p:nvCxnSpPr>
                  <p:cNvPr id="25" name="直線接點 24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6" name="等腰三角形 25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27" name="矩形 26"/>
                  <p:cNvSpPr/>
                  <p:nvPr/>
                </p:nvSpPr>
                <p:spPr>
                  <a:xfrm rot="5400000"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sz="16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C</a:t>
                    </a:r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</p:grpSp>
            <p:grpSp>
              <p:nvGrpSpPr>
                <p:cNvPr id="28" name="群組 27"/>
                <p:cNvGrpSpPr/>
                <p:nvPr/>
              </p:nvGrpSpPr>
              <p:grpSpPr>
                <a:xfrm>
                  <a:off x="5976617" y="2963174"/>
                  <a:ext cx="538678" cy="825500"/>
                  <a:chOff x="2598420" y="2990850"/>
                  <a:chExt cx="538678" cy="825500"/>
                </a:xfrm>
              </p:grpSpPr>
              <p:cxnSp>
                <p:nvCxnSpPr>
                  <p:cNvPr id="29" name="直線接點 28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0" name="等腰三角形 29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31" name="矩形 30"/>
                  <p:cNvSpPr/>
                  <p:nvPr/>
                </p:nvSpPr>
                <p:spPr>
                  <a:xfrm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sz="16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C</a:t>
                    </a:r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</p:grpSp>
            <p:grpSp>
              <p:nvGrpSpPr>
                <p:cNvPr id="48" name="群組 47"/>
                <p:cNvGrpSpPr/>
                <p:nvPr/>
              </p:nvGrpSpPr>
              <p:grpSpPr>
                <a:xfrm>
                  <a:off x="4442122" y="2512612"/>
                  <a:ext cx="461207" cy="461207"/>
                  <a:chOff x="4445297" y="2490387"/>
                  <a:chExt cx="461207" cy="461207"/>
                </a:xfrm>
              </p:grpSpPr>
              <p:cxnSp>
                <p:nvCxnSpPr>
                  <p:cNvPr id="33" name="直線接點 32"/>
                  <p:cNvCxnSpPr/>
                  <p:nvPr/>
                </p:nvCxnSpPr>
                <p:spPr>
                  <a:xfrm>
                    <a:off x="4445297" y="2945245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" name="直線接點 46"/>
                  <p:cNvCxnSpPr/>
                  <p:nvPr/>
                </p:nvCxnSpPr>
                <p:spPr>
                  <a:xfrm rot="16200000">
                    <a:off x="4669512" y="2720991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49" name="群組 48"/>
                <p:cNvGrpSpPr/>
                <p:nvPr/>
              </p:nvGrpSpPr>
              <p:grpSpPr>
                <a:xfrm rot="5400000">
                  <a:off x="5724722" y="2512612"/>
                  <a:ext cx="461207" cy="461207"/>
                  <a:chOff x="4445297" y="2490387"/>
                  <a:chExt cx="461207" cy="461207"/>
                </a:xfrm>
              </p:grpSpPr>
              <p:cxnSp>
                <p:nvCxnSpPr>
                  <p:cNvPr id="50" name="直線接點 49"/>
                  <p:cNvCxnSpPr/>
                  <p:nvPr/>
                </p:nvCxnSpPr>
                <p:spPr>
                  <a:xfrm>
                    <a:off x="4445297" y="2945245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" name="直線接點 50"/>
                  <p:cNvCxnSpPr/>
                  <p:nvPr/>
                </p:nvCxnSpPr>
                <p:spPr>
                  <a:xfrm rot="16200000">
                    <a:off x="4669512" y="2720991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2" name="群組 51"/>
                <p:cNvGrpSpPr/>
                <p:nvPr/>
              </p:nvGrpSpPr>
              <p:grpSpPr>
                <a:xfrm rot="10800000">
                  <a:off x="5721744" y="3775180"/>
                  <a:ext cx="461207" cy="461207"/>
                  <a:chOff x="4445297" y="2490387"/>
                  <a:chExt cx="461207" cy="461207"/>
                </a:xfrm>
              </p:grpSpPr>
              <p:cxnSp>
                <p:nvCxnSpPr>
                  <p:cNvPr id="53" name="直線接點 52"/>
                  <p:cNvCxnSpPr/>
                  <p:nvPr/>
                </p:nvCxnSpPr>
                <p:spPr>
                  <a:xfrm>
                    <a:off x="4445297" y="2945245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" name="直線接點 53"/>
                  <p:cNvCxnSpPr/>
                  <p:nvPr/>
                </p:nvCxnSpPr>
                <p:spPr>
                  <a:xfrm rot="16200000">
                    <a:off x="4669512" y="2720991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5" name="群組 54"/>
                <p:cNvGrpSpPr/>
                <p:nvPr/>
              </p:nvGrpSpPr>
              <p:grpSpPr>
                <a:xfrm rot="16200000">
                  <a:off x="4447834" y="3775179"/>
                  <a:ext cx="461207" cy="461207"/>
                  <a:chOff x="4445297" y="2490387"/>
                  <a:chExt cx="461207" cy="461207"/>
                </a:xfrm>
              </p:grpSpPr>
              <p:cxnSp>
                <p:nvCxnSpPr>
                  <p:cNvPr id="56" name="直線接點 55"/>
                  <p:cNvCxnSpPr/>
                  <p:nvPr/>
                </p:nvCxnSpPr>
                <p:spPr>
                  <a:xfrm>
                    <a:off x="4445297" y="2945245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7" name="直線接點 56"/>
                  <p:cNvCxnSpPr/>
                  <p:nvPr/>
                </p:nvCxnSpPr>
                <p:spPr>
                  <a:xfrm rot="16200000">
                    <a:off x="4669512" y="2720991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61" name="文字方塊 60"/>
              <p:cNvSpPr txBox="1"/>
              <p:nvPr/>
            </p:nvSpPr>
            <p:spPr>
              <a:xfrm>
                <a:off x="6759332" y="4486938"/>
                <a:ext cx="2713796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空間語法中的</a:t>
                </a:r>
                <a:br>
                  <a:rPr lang="en-US" altLang="zh-TW" sz="20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</a:br>
                <a:r>
                  <a:rPr lang="zh-TW" altLang="en-US" sz="2400" spc="2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規則</a:t>
                </a:r>
                <a:endParaRPr lang="zh-TW" altLang="en-US" spc="2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67" name="圓角矩形 66"/>
              <p:cNvSpPr/>
              <p:nvPr/>
            </p:nvSpPr>
            <p:spPr>
              <a:xfrm>
                <a:off x="5930958" y="1824284"/>
                <a:ext cx="4384617" cy="3389349"/>
              </a:xfrm>
              <a:prstGeom prst="roundRect">
                <a:avLst>
                  <a:gd name="adj" fmla="val 2854"/>
                </a:avLst>
              </a:prstGeom>
              <a:noFill/>
              <a:ln w="15875" cap="flat" cmpd="sng" algn="ctr">
                <a:solidFill>
                  <a:schemeClr val="bg1">
                    <a:lumMod val="50000"/>
                    <a:alpha val="40000"/>
                  </a:schemeClr>
                </a:solidFill>
                <a:prstDash val="sysDash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973447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/>
          <p:cNvGrpSpPr/>
          <p:nvPr/>
        </p:nvGrpSpPr>
        <p:grpSpPr>
          <a:xfrm>
            <a:off x="2607266" y="1370748"/>
            <a:ext cx="6977468" cy="4154604"/>
            <a:chOff x="2409248" y="1382660"/>
            <a:chExt cx="6977468" cy="4154604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224505" y="1897234"/>
              <a:ext cx="1338264" cy="271462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460106" y="1831821"/>
              <a:ext cx="1328738" cy="1296430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620864" y="1784711"/>
              <a:ext cx="1358899" cy="139065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610545" y="3817001"/>
              <a:ext cx="1369218" cy="1290637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457727" y="3787484"/>
              <a:ext cx="1331117" cy="134967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447478" y="2871537"/>
              <a:ext cx="2239098" cy="2242290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2984500" y="1386926"/>
              <a:ext cx="17591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適應性函數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0" name="Right Arrow 9"/>
            <p:cNvSpPr/>
            <p:nvPr/>
          </p:nvSpPr>
          <p:spPr>
            <a:xfrm rot="5400000">
              <a:off x="8021647" y="3308675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1" name="Right Arrow 10"/>
            <p:cNvSpPr/>
            <p:nvPr/>
          </p:nvSpPr>
          <p:spPr>
            <a:xfrm>
              <a:off x="6908752" y="2355732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031340" y="1382660"/>
              <a:ext cx="21815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地圖草圖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203591" y="1384601"/>
              <a:ext cx="218312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建立房間連結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740299" y="5137154"/>
              <a:ext cx="276359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地圖片段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7307347" y="5137154"/>
              <a:ext cx="19756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演化用胚胎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409248" y="5137154"/>
              <a:ext cx="23155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完整關卡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4" name="Right Arrow 33"/>
            <p:cNvSpPr/>
            <p:nvPr/>
          </p:nvSpPr>
          <p:spPr>
            <a:xfrm>
              <a:off x="4776846" y="1843248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5" name="Right Arrow 34"/>
            <p:cNvSpPr/>
            <p:nvPr/>
          </p:nvSpPr>
          <p:spPr>
            <a:xfrm rot="10800000">
              <a:off x="6903313" y="4272602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6" name="Right Arrow 35"/>
            <p:cNvSpPr/>
            <p:nvPr/>
          </p:nvSpPr>
          <p:spPr>
            <a:xfrm rot="10800000">
              <a:off x="4790517" y="4272602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878234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群組 2"/>
          <p:cNvGrpSpPr/>
          <p:nvPr/>
        </p:nvGrpSpPr>
        <p:grpSpPr>
          <a:xfrm>
            <a:off x="2540143" y="1025012"/>
            <a:ext cx="7062942" cy="5076313"/>
            <a:chOff x="2305655" y="1209278"/>
            <a:chExt cx="7062942" cy="5076313"/>
          </a:xfrm>
        </p:grpSpPr>
        <p:sp>
          <p:nvSpPr>
            <p:cNvPr id="9" name="TextBox 8"/>
            <p:cNvSpPr txBox="1"/>
            <p:nvPr/>
          </p:nvSpPr>
          <p:spPr>
            <a:xfrm>
              <a:off x="2305655" y="1209278"/>
              <a:ext cx="208630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任務語法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629055" y="1209278"/>
              <a:ext cx="21815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建立房間輪廓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810567" y="1209278"/>
              <a:ext cx="25580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基於任務圖生成空間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477423" y="5885481"/>
              <a:ext cx="248363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演化後的地圖片段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7101776" y="5872977"/>
              <a:ext cx="19756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演化用胚胎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478123" y="5872977"/>
              <a:ext cx="174136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完整關卡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48" name="圖片 47"/>
            <p:cNvPicPr>
              <a:picLocks noChangeAspect="1"/>
            </p:cNvPicPr>
            <p:nvPr/>
          </p:nvPicPr>
          <p:blipFill rotWithShape="1">
            <a:blip r:embed="rId2"/>
            <a:srcRect l="-172" t="1" r="58106" b="-1"/>
            <a:stretch/>
          </p:blipFill>
          <p:spPr>
            <a:xfrm>
              <a:off x="2495386" y="1662347"/>
              <a:ext cx="1706840" cy="1706840"/>
            </a:xfrm>
            <a:prstGeom prst="roundRect">
              <a:avLst>
                <a:gd name="adj" fmla="val 3274"/>
              </a:avLst>
            </a:prstGeom>
          </p:spPr>
        </p:pic>
        <p:pic>
          <p:nvPicPr>
            <p:cNvPr id="49" name="Picture 2"/>
            <p:cNvPicPr>
              <a:picLocks noChangeAspect="1"/>
            </p:cNvPicPr>
            <p:nvPr/>
          </p:nvPicPr>
          <p:blipFill rotWithShape="1">
            <a:blip r:embed="rId3"/>
            <a:srcRect l="4682" t="15110" r="35093" b="20271"/>
            <a:stretch/>
          </p:blipFill>
          <p:spPr>
            <a:xfrm>
              <a:off x="7240433" y="1662347"/>
              <a:ext cx="1706840" cy="1706840"/>
            </a:xfrm>
            <a:prstGeom prst="roundRect">
              <a:avLst>
                <a:gd name="adj" fmla="val 2437"/>
              </a:avLst>
            </a:prstGeom>
          </p:spPr>
        </p:pic>
        <p:pic>
          <p:nvPicPr>
            <p:cNvPr id="50" name="Picture 64"/>
            <p:cNvPicPr>
              <a:picLocks noChangeAspect="1"/>
            </p:cNvPicPr>
            <p:nvPr/>
          </p:nvPicPr>
          <p:blipFill rotWithShape="1">
            <a:blip r:embed="rId4"/>
            <a:srcRect t="474" r="36706" b="14672"/>
            <a:stretch/>
          </p:blipFill>
          <p:spPr>
            <a:xfrm>
              <a:off x="4866391" y="1662347"/>
              <a:ext cx="1706840" cy="1706840"/>
            </a:xfrm>
            <a:prstGeom prst="roundRect">
              <a:avLst>
                <a:gd name="adj" fmla="val 2437"/>
              </a:avLst>
            </a:prstGeom>
          </p:spPr>
        </p:pic>
        <p:pic>
          <p:nvPicPr>
            <p:cNvPr id="51" name="圖片 50"/>
            <p:cNvPicPr>
              <a:picLocks noChangeAspect="1"/>
            </p:cNvPicPr>
            <p:nvPr/>
          </p:nvPicPr>
          <p:blipFill rotWithShape="1">
            <a:blip r:embed="rId5"/>
            <a:srcRect l="8863" r="8863"/>
            <a:stretch/>
          </p:blipFill>
          <p:spPr>
            <a:xfrm>
              <a:off x="7240433" y="4084462"/>
              <a:ext cx="1706840" cy="1706840"/>
            </a:xfrm>
            <a:prstGeom prst="roundRect">
              <a:avLst>
                <a:gd name="adj" fmla="val 2995"/>
              </a:avLst>
            </a:prstGeom>
          </p:spPr>
        </p:pic>
        <p:pic>
          <p:nvPicPr>
            <p:cNvPr id="52" name="圖片 51"/>
            <p:cNvPicPr>
              <a:picLocks noChangeAspect="1"/>
            </p:cNvPicPr>
            <p:nvPr/>
          </p:nvPicPr>
          <p:blipFill rotWithShape="1">
            <a:blip r:embed="rId6"/>
            <a:srcRect l="6144" r="6144"/>
            <a:stretch/>
          </p:blipFill>
          <p:spPr>
            <a:xfrm>
              <a:off x="4865820" y="4084462"/>
              <a:ext cx="1706840" cy="1706840"/>
            </a:xfrm>
            <a:prstGeom prst="roundRect">
              <a:avLst>
                <a:gd name="adj" fmla="val 1879"/>
              </a:avLst>
            </a:prstGeom>
          </p:spPr>
        </p:pic>
        <p:sp>
          <p:nvSpPr>
            <p:cNvPr id="53" name="Right Arrow 77"/>
            <p:cNvSpPr/>
            <p:nvPr/>
          </p:nvSpPr>
          <p:spPr>
            <a:xfrm>
              <a:off x="6633040" y="2326050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" name="Right Arrow 77"/>
            <p:cNvSpPr/>
            <p:nvPr/>
          </p:nvSpPr>
          <p:spPr>
            <a:xfrm rot="10800000">
              <a:off x="6633040" y="4748165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" name="Right Arrow 77"/>
            <p:cNvSpPr/>
            <p:nvPr/>
          </p:nvSpPr>
          <p:spPr>
            <a:xfrm rot="10800000">
              <a:off x="4252468" y="4748165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" name="Right Arrow 77"/>
            <p:cNvSpPr/>
            <p:nvPr/>
          </p:nvSpPr>
          <p:spPr>
            <a:xfrm>
              <a:off x="4259283" y="2326050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" name="Right Arrow 77"/>
            <p:cNvSpPr/>
            <p:nvPr/>
          </p:nvSpPr>
          <p:spPr>
            <a:xfrm rot="5400000">
              <a:off x="7819970" y="3537107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58" name="圖片 57"/>
            <p:cNvPicPr>
              <a:picLocks noChangeAspect="1"/>
            </p:cNvPicPr>
            <p:nvPr/>
          </p:nvPicPr>
          <p:blipFill rotWithShape="1">
            <a:blip r:embed="rId7"/>
            <a:srcRect l="8353" t="200" r="24658" b="-200"/>
            <a:stretch/>
          </p:blipFill>
          <p:spPr>
            <a:xfrm>
              <a:off x="2495386" y="4084462"/>
              <a:ext cx="1706840" cy="1706840"/>
            </a:xfrm>
            <a:prstGeom prst="roundRect">
              <a:avLst>
                <a:gd name="adj" fmla="val 968"/>
              </a:avLst>
            </a:prstGeom>
          </p:spPr>
        </p:pic>
      </p:grpSp>
    </p:spTree>
    <p:extLst>
      <p:ext uri="{BB962C8B-B14F-4D97-AF65-F5344CB8AC3E}">
        <p14:creationId xmlns:p14="http://schemas.microsoft.com/office/powerpoint/2010/main" val="16503965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250" y="1514666"/>
            <a:ext cx="5877256" cy="4295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2955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16383</TotalTime>
  <Words>335</Words>
  <Application>Microsoft Office PowerPoint</Application>
  <PresentationFormat>寬螢幕</PresentationFormat>
  <Paragraphs>159</Paragraphs>
  <Slides>44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44</vt:i4>
      </vt:variant>
    </vt:vector>
  </HeadingPairs>
  <TitlesOfParts>
    <vt:vector size="51" baseType="lpstr">
      <vt:lpstr>微軟正黑體</vt:lpstr>
      <vt:lpstr>新細明體</vt:lpstr>
      <vt:lpstr>Arial</vt:lpstr>
      <vt:lpstr>Calibri</vt:lpstr>
      <vt:lpstr>Calibri Light</vt:lpstr>
      <vt:lpstr>Rockwell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Edzyl</dc:creator>
  <cp:lastModifiedBy>Salmon</cp:lastModifiedBy>
  <cp:revision>317</cp:revision>
  <dcterms:created xsi:type="dcterms:W3CDTF">2016-12-17T21:27:02Z</dcterms:created>
  <dcterms:modified xsi:type="dcterms:W3CDTF">2017-07-15T06:02:24Z</dcterms:modified>
</cp:coreProperties>
</file>